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110.xml" ContentType="application/vnd.openxmlformats-officedocument.presentationml.slide+xml"/>
  <Override PartName="/ppt/notesSlides/notesSlide20.xml" ContentType="application/vnd.openxmlformats-officedocument.presentationml.notesSlide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83" r:id="rId2"/>
    <p:sldId id="276" r:id="rId3"/>
    <p:sldId id="275" r:id="rId4"/>
    <p:sldId id="258" r:id="rId5"/>
    <p:sldId id="261" r:id="rId6"/>
    <p:sldId id="286" r:id="rId7"/>
    <p:sldId id="277" r:id="rId8"/>
    <p:sldId id="284" r:id="rId9"/>
    <p:sldId id="285" r:id="rId10"/>
    <p:sldId id="288" r:id="rId11"/>
    <p:sldId id="287" r:id="rId12"/>
    <p:sldId id="264" r:id="rId13"/>
    <p:sldId id="290" r:id="rId14"/>
    <p:sldId id="278" r:id="rId15"/>
    <p:sldId id="279" r:id="rId16"/>
    <p:sldId id="292" r:id="rId17"/>
    <p:sldId id="262" r:id="rId18"/>
    <p:sldId id="291" r:id="rId19"/>
    <p:sldId id="293" r:id="rId20"/>
    <p:sldId id="282" r:id="rId21"/>
    <p:sldId id="265" r:id="rId22"/>
    <p:sldId id="271" r:id="rId23"/>
    <p:sldId id="267" r:id="rId24"/>
    <p:sldId id="280" r:id="rId25"/>
    <p:sldId id="273" r:id="rId26"/>
    <p:sldId id="269" r:id="rId27"/>
    <p:sldId id="274" r:id="rId28"/>
    <p:sldId id="294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390648-60EF-4D6A-82EC-86E0092A5D68}">
          <p14:sldIdLst>
            <p14:sldId id="283"/>
            <p14:sldId id="276"/>
            <p14:sldId id="275"/>
            <p14:sldId id="258"/>
          </p14:sldIdLst>
        </p14:section>
        <p14:section name="LTGMWS" id="{EDF6ADC9-71F6-49AB-A3B5-D11FA28EF281}">
          <p14:sldIdLst>
            <p14:sldId id="261"/>
            <p14:sldId id="286"/>
            <p14:sldId id="277"/>
            <p14:sldId id="284"/>
            <p14:sldId id="285"/>
            <p14:sldId id="288"/>
          </p14:sldIdLst>
        </p14:section>
        <p14:section name="MusicVAE" id="{694484A5-78E8-4C83-8B1E-D939FDBD18F6}">
          <p14:sldIdLst>
            <p14:sldId id="287"/>
            <p14:sldId id="264"/>
            <p14:sldId id="290"/>
            <p14:sldId id="278"/>
            <p14:sldId id="279"/>
            <p14:sldId id="292"/>
            <p14:sldId id="262"/>
            <p14:sldId id="291"/>
            <p14:sldId id="293"/>
            <p14:sldId id="282"/>
          </p14:sldIdLst>
        </p14:section>
        <p14:section name="Creative Focus" id="{B28AD8A2-EA76-41CB-8962-BA9CAF7C5DBC}">
          <p14:sldIdLst>
            <p14:sldId id="265"/>
            <p14:sldId id="271"/>
            <p14:sldId id="267"/>
            <p14:sldId id="280"/>
            <p14:sldId id="273"/>
            <p14:sldId id="269"/>
            <p14:sldId id="274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FBF"/>
    <a:srgbClr val="BFE1AF"/>
    <a:srgbClr val="000000"/>
    <a:srgbClr val="6666FF"/>
    <a:srgbClr val="99FF66"/>
    <a:srgbClr val="00F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B9F1B4-81E6-464A-A769-5D107D879CC6}" v="3849" dt="2020-03-26T13:40:37.9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hil Nagaraj" userId="d1c1322b7b768af5" providerId="LiveId" clId="{83D3CA80-FD9B-1349-89ED-CC8F7E6BC393}"/>
    <pc:docChg chg="undo custSel modSld">
      <pc:chgData name="Nikhil Nagaraj" userId="d1c1322b7b768af5" providerId="LiveId" clId="{83D3CA80-FD9B-1349-89ED-CC8F7E6BC393}" dt="2020-03-15T11:24:05.718" v="64"/>
      <pc:docMkLst>
        <pc:docMk/>
      </pc:docMkLst>
      <pc:sldChg chg="addSp delSp">
        <pc:chgData name="Nikhil Nagaraj" userId="d1c1322b7b768af5" providerId="LiveId" clId="{83D3CA80-FD9B-1349-89ED-CC8F7E6BC393}" dt="2020-03-15T11:24:05.718" v="64"/>
        <pc:sldMkLst>
          <pc:docMk/>
          <pc:sldMk cId="1438344352" sldId="279"/>
        </pc:sldMkLst>
        <pc:spChg chg="add del">
          <ac:chgData name="Nikhil Nagaraj" userId="d1c1322b7b768af5" providerId="LiveId" clId="{83D3CA80-FD9B-1349-89ED-CC8F7E6BC393}" dt="2020-03-15T11:22:35.055" v="11" actId="27957"/>
          <ac:spMkLst>
            <pc:docMk/>
            <pc:sldMk cId="1438344352" sldId="279"/>
            <ac:spMk id="11" creationId="{0C36CF4C-BB78-42B5-AA90-8EC5A5DE9A84}"/>
          </ac:spMkLst>
        </pc:spChg>
        <pc:spChg chg="add del">
          <ac:chgData name="Nikhil Nagaraj" userId="d1c1322b7b768af5" providerId="LiveId" clId="{83D3CA80-FD9B-1349-89ED-CC8F7E6BC393}" dt="2020-03-15T11:22:38.326" v="12" actId="27957"/>
          <ac:spMkLst>
            <pc:docMk/>
            <pc:sldMk cId="1438344352" sldId="279"/>
            <ac:spMk id="15" creationId="{26A4491A-F7DD-4757-9C6C-8ECCDF81842B}"/>
          </ac:spMkLst>
        </pc:spChg>
        <pc:spChg chg="add del">
          <ac:chgData name="Nikhil Nagaraj" userId="d1c1322b7b768af5" providerId="LiveId" clId="{83D3CA80-FD9B-1349-89ED-CC8F7E6BC393}" dt="2020-03-15T11:22:29.463" v="9" actId="27957"/>
          <ac:spMkLst>
            <pc:docMk/>
            <pc:sldMk cId="1438344352" sldId="279"/>
            <ac:spMk id="20" creationId="{109FC61B-2515-4814-A43E-14EAC51D896B}"/>
          </ac:spMkLst>
        </pc:spChg>
        <pc:inkChg chg="add del">
          <ac:chgData name="Nikhil Nagaraj" userId="d1c1322b7b768af5" providerId="LiveId" clId="{83D3CA80-FD9B-1349-89ED-CC8F7E6BC393}" dt="2020-03-15T11:21:04.690" v="1"/>
          <ac:inkMkLst>
            <pc:docMk/>
            <pc:sldMk cId="1438344352" sldId="279"/>
            <ac:inkMk id="3" creationId="{2EC8E059-9C3D-1C46-B077-AE5F2C8790D3}"/>
          </ac:inkMkLst>
        </pc:inkChg>
        <pc:inkChg chg="add del">
          <ac:chgData name="Nikhil Nagaraj" userId="d1c1322b7b768af5" providerId="LiveId" clId="{83D3CA80-FD9B-1349-89ED-CC8F7E6BC393}" dt="2020-03-15T11:23:38.798" v="17"/>
          <ac:inkMkLst>
            <pc:docMk/>
            <pc:sldMk cId="1438344352" sldId="279"/>
            <ac:inkMk id="3" creationId="{6CD66941-E6A1-9C45-B2D1-D7DBD121304C}"/>
          </ac:inkMkLst>
        </pc:inkChg>
        <pc:inkChg chg="add del">
          <ac:chgData name="Nikhil Nagaraj" userId="d1c1322b7b768af5" providerId="LiveId" clId="{83D3CA80-FD9B-1349-89ED-CC8F7E6BC393}" dt="2020-03-15T11:21:21.785" v="3"/>
          <ac:inkMkLst>
            <pc:docMk/>
            <pc:sldMk cId="1438344352" sldId="279"/>
            <ac:inkMk id="6" creationId="{6D435A7A-B20B-8342-BADB-1BCCA60B6FBF}"/>
          </ac:inkMkLst>
        </pc:inkChg>
        <pc:inkChg chg="add del">
          <ac:chgData name="Nikhil Nagaraj" userId="d1c1322b7b768af5" providerId="LiveId" clId="{83D3CA80-FD9B-1349-89ED-CC8F7E6BC393}" dt="2020-03-15T11:23:38.798" v="17"/>
          <ac:inkMkLst>
            <pc:docMk/>
            <pc:sldMk cId="1438344352" sldId="279"/>
            <ac:inkMk id="6" creationId="{CBCCD503-61F7-FF40-ACA5-52160178DB07}"/>
          </ac:inkMkLst>
        </pc:inkChg>
        <pc:inkChg chg="add del">
          <ac:chgData name="Nikhil Nagaraj" userId="d1c1322b7b768af5" providerId="LiveId" clId="{83D3CA80-FD9B-1349-89ED-CC8F7E6BC393}" dt="2020-03-15T11:22:40.215" v="13"/>
          <ac:inkMkLst>
            <pc:docMk/>
            <pc:sldMk cId="1438344352" sldId="279"/>
            <ac:inkMk id="8" creationId="{488705B6-F17B-0343-9939-86D65AEA8F1A}"/>
          </ac:inkMkLst>
        </pc:inkChg>
        <pc:inkChg chg="add del">
          <ac:chgData name="Nikhil Nagaraj" userId="d1c1322b7b768af5" providerId="LiveId" clId="{83D3CA80-FD9B-1349-89ED-CC8F7E6BC393}" dt="2020-03-15T11:23:38.798" v="17"/>
          <ac:inkMkLst>
            <pc:docMk/>
            <pc:sldMk cId="1438344352" sldId="279"/>
            <ac:inkMk id="8" creationId="{BCC5B272-BACF-5443-ADF6-C6F7343B5AC4}"/>
          </ac:inkMkLst>
        </pc:inkChg>
        <pc:inkChg chg="add reco">
          <ac:chgData name="Nikhil Nagaraj" userId="d1c1322b7b768af5" providerId="LiveId" clId="{83D3CA80-FD9B-1349-89ED-CC8F7E6BC393}" dt="2020-03-15T11:23:38.798" v="17"/>
          <ac:inkMkLst>
            <pc:docMk/>
            <pc:sldMk cId="1438344352" sldId="279"/>
            <ac:inkMk id="9" creationId="{14F4542E-9901-4A4A-A8A8-6E2F4FC2088F}"/>
          </ac:inkMkLst>
        </pc:inkChg>
        <pc:inkChg chg="add del">
          <ac:chgData name="Nikhil Nagaraj" userId="d1c1322b7b768af5" providerId="LiveId" clId="{83D3CA80-FD9B-1349-89ED-CC8F7E6BC393}" dt="2020-03-15T11:22:30.745" v="10"/>
          <ac:inkMkLst>
            <pc:docMk/>
            <pc:sldMk cId="1438344352" sldId="279"/>
            <ac:inkMk id="9" creationId="{2C82617E-5283-0444-A618-FD96FD28BE0F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1" creationId="{59FCA49E-29F3-9A4D-BFDC-90A8C77BF51E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2" creationId="{13719DF2-FEE3-D542-A39D-95D7CEDE04A1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3" creationId="{7ACBEF90-4541-1842-8621-ECB6AB6DC210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4" creationId="{F768DA99-1056-644A-B8B9-2F70B5029A82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5" creationId="{FB909967-689A-E34B-A114-6802A755EA42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6" creationId="{41B117BF-CE6D-9849-9126-19C921F5E8D1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7" creationId="{D3C0B112-B286-214D-AC9B-D5BD8E696B76}"/>
          </ac:inkMkLst>
        </pc:inkChg>
        <pc:inkChg chg="add del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8" creationId="{6E3041E0-CE09-3A4F-A4BB-6141D83EE26E}"/>
          </ac:inkMkLst>
        </pc:inkChg>
        <pc:inkChg chg="add reco">
          <ac:chgData name="Nikhil Nagaraj" userId="d1c1322b7b768af5" providerId="LiveId" clId="{83D3CA80-FD9B-1349-89ED-CC8F7E6BC393}" dt="2020-03-15T11:23:44.728" v="26"/>
          <ac:inkMkLst>
            <pc:docMk/>
            <pc:sldMk cId="1438344352" sldId="279"/>
            <ac:inkMk id="19" creationId="{C8D6BB25-53DE-134A-8250-12F8654D37C3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1" creationId="{DD3C438E-B4C4-D446-9453-184DF2877424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2" creationId="{3D00FFBB-E0D4-8C4F-9B6F-AE64AFBFDA4B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3" creationId="{A544E95B-669E-1948-A18E-7112EAED0301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4" creationId="{E4F0330A-2A8E-9144-9CE4-3AD32D32D00E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5" creationId="{3C555B7B-0FBC-4B4A-8D6C-3EF58DCB9CB6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6" creationId="{8D73F51C-6E2F-8544-B582-E2883AC2F3E3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7" creationId="{965E79BB-5FFC-3842-AC95-125D1A64BFAA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8" creationId="{1050651E-2A4A-7C47-8D5C-F33B3A310730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29" creationId="{34E1C029-2550-2640-A8E8-0E4E02948C42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0" creationId="{497BD099-018F-7148-8ABF-488E97417DDB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1" creationId="{F8AF8944-0DD1-3548-9A83-27259B7CE0E9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2" creationId="{65FBA4E3-423A-1E44-805E-314E5B225A98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3" creationId="{0A7D439C-13B2-104D-9CE9-86EF1E1257CF}"/>
          </ac:inkMkLst>
        </pc:inkChg>
        <pc:inkChg chg="add del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4" creationId="{8BFF657C-FD25-6941-B552-2615D987D91C}"/>
          </ac:inkMkLst>
        </pc:inkChg>
        <pc:inkChg chg="add reco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5" creationId="{6E6AA6AC-728F-A640-AD41-8E0A069BE415}"/>
          </ac:inkMkLst>
        </pc:inkChg>
        <pc:inkChg chg="add reco">
          <ac:chgData name="Nikhil Nagaraj" userId="d1c1322b7b768af5" providerId="LiveId" clId="{83D3CA80-FD9B-1349-89ED-CC8F7E6BC393}" dt="2020-03-15T11:23:50.705" v="41"/>
          <ac:inkMkLst>
            <pc:docMk/>
            <pc:sldMk cId="1438344352" sldId="279"/>
            <ac:inkMk id="36" creationId="{2A564AFD-A2A6-3E49-809C-F39BB980B5CA}"/>
          </ac:inkMkLst>
        </pc:inkChg>
        <pc:inkChg chg="add">
          <ac:chgData name="Nikhil Nagaraj" userId="d1c1322b7b768af5" providerId="LiveId" clId="{83D3CA80-FD9B-1349-89ED-CC8F7E6BC393}" dt="2020-03-15T11:23:50.949" v="42"/>
          <ac:inkMkLst>
            <pc:docMk/>
            <pc:sldMk cId="1438344352" sldId="279"/>
            <ac:inkMk id="39" creationId="{A4559F11-2E37-8B44-BB7F-35322FE9440D}"/>
          </ac:inkMkLst>
        </pc:inkChg>
        <pc:inkChg chg="add del">
          <ac:chgData name="Nikhil Nagaraj" userId="d1c1322b7b768af5" providerId="LiveId" clId="{83D3CA80-FD9B-1349-89ED-CC8F7E6BC393}" dt="2020-03-15T11:23:52.733" v="45"/>
          <ac:inkMkLst>
            <pc:docMk/>
            <pc:sldMk cId="1438344352" sldId="279"/>
            <ac:inkMk id="40" creationId="{D5D4E0E7-1B44-E047-9ED8-EF60488EA0C8}"/>
          </ac:inkMkLst>
        </pc:inkChg>
        <pc:inkChg chg="add del">
          <ac:chgData name="Nikhil Nagaraj" userId="d1c1322b7b768af5" providerId="LiveId" clId="{83D3CA80-FD9B-1349-89ED-CC8F7E6BC393}" dt="2020-03-15T11:23:52.733" v="45"/>
          <ac:inkMkLst>
            <pc:docMk/>
            <pc:sldMk cId="1438344352" sldId="279"/>
            <ac:inkMk id="41" creationId="{E4AA79F3-A964-8445-8216-C1FA7B8B2E7D}"/>
          </ac:inkMkLst>
        </pc:inkChg>
        <pc:inkChg chg="add reco">
          <ac:chgData name="Nikhil Nagaraj" userId="d1c1322b7b768af5" providerId="LiveId" clId="{83D3CA80-FD9B-1349-89ED-CC8F7E6BC393}" dt="2020-03-15T11:23:52.733" v="45"/>
          <ac:inkMkLst>
            <pc:docMk/>
            <pc:sldMk cId="1438344352" sldId="279"/>
            <ac:inkMk id="42" creationId="{208C6528-4DD6-584A-B227-E89982E3C8CF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44" creationId="{5E3F5A69-41C7-6849-9418-5B0FD8C8EAE0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45" creationId="{EDD22FD1-0CC0-8E4A-8CB1-0CAB7BF59305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46" creationId="{9DA0AB0C-57B5-DE49-A74A-76EC4C5DAFE3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47" creationId="{64C65C56-E7F6-354D-9E7F-09E4FF6CE48E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48" creationId="{88358373-8F58-774E-A309-517E39DA9AEB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49" creationId="{13BB2EDB-A7C0-E542-9650-D220A0813A85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0" creationId="{51D59E00-CA5E-6C47-8C67-4FB4F7FB622F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1" creationId="{B4017AD0-2CC3-1745-82A8-3B627789FBD8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2" creationId="{15EDA0E6-E2C3-8D4D-958C-C6EC6C7ED1D7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3" creationId="{F757E9FD-8969-C942-81AA-7EA2E36AB577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4" creationId="{C44767E7-01DE-F040-B0E9-FD1E5EBD23D5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5" creationId="{DF2AA0DC-6B1A-D541-B26E-3A8CEE2E376E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6" creationId="{176A8B92-4C09-8B47-846D-0862A02BCD65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7" creationId="{850EFEA2-EFC7-E742-9727-16EE64C45A14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8" creationId="{F921790B-CE7A-3043-B95D-08C7DAF1F712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59" creationId="{8D1DF74B-6721-C742-9CD3-C4D61E5571B3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60" creationId="{3130754D-6BAD-1445-AE49-9BA12508C8A0}"/>
          </ac:inkMkLst>
        </pc:inkChg>
        <pc:inkChg chg="add del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61" creationId="{6BDA242F-443C-FF4E-B953-60FEF9134000}"/>
          </ac:inkMkLst>
        </pc:inkChg>
        <pc:inkChg chg="add reco">
          <ac:chgData name="Nikhil Nagaraj" userId="d1c1322b7b768af5" providerId="LiveId" clId="{83D3CA80-FD9B-1349-89ED-CC8F7E6BC393}" dt="2020-03-15T11:24:05.718" v="64"/>
          <ac:inkMkLst>
            <pc:docMk/>
            <pc:sldMk cId="1438344352" sldId="279"/>
            <ac:inkMk id="62" creationId="{16A99FB4-E5FF-7B4F-9D07-8568D70979BF}"/>
          </ac:inkMkLst>
        </pc:inkChg>
      </pc:sldChg>
    </pc:docChg>
  </pc:docChgLst>
  <pc:docChgLst>
    <pc:chgData name="Nikhil Nagaraj" userId="d1c1322b7b768af5" providerId="LiveId" clId="{A9B9F1B4-81E6-464A-A769-5D107D879CC6}"/>
    <pc:docChg chg="undo redo custSel mod addSld delSld modSld sldOrd modMainMaster addSection modSection">
      <pc:chgData name="Nikhil Nagaraj" userId="d1c1322b7b768af5" providerId="LiveId" clId="{A9B9F1B4-81E6-464A-A769-5D107D879CC6}" dt="2020-03-26T13:40:37.989" v="21934"/>
      <pc:docMkLst>
        <pc:docMk/>
      </pc:docMkLst>
      <pc:sldChg chg="addSp delSp modSp del mod setBg delDesignElem chgLayout">
        <pc:chgData name="Nikhil Nagaraj" userId="d1c1322b7b768af5" providerId="LiveId" clId="{A9B9F1B4-81E6-464A-A769-5D107D879CC6}" dt="2020-03-13T11:15:04.928" v="5201" actId="47"/>
        <pc:sldMkLst>
          <pc:docMk/>
          <pc:sldMk cId="1378633268" sldId="256"/>
        </pc:sldMkLst>
        <pc:spChg chg="mod ord">
          <ac:chgData name="Nikhil Nagaraj" userId="d1c1322b7b768af5" providerId="LiveId" clId="{A9B9F1B4-81E6-464A-A769-5D107D879CC6}" dt="2020-03-13T11:15:00.095" v="5200" actId="6264"/>
          <ac:spMkLst>
            <pc:docMk/>
            <pc:sldMk cId="1378633268" sldId="256"/>
            <ac:spMk id="2" creationId="{CEAB846E-6301-4E93-A2E3-BE76F428B5F1}"/>
          </ac:spMkLst>
        </pc:spChg>
        <pc:spChg chg="mod ord">
          <ac:chgData name="Nikhil Nagaraj" userId="d1c1322b7b768af5" providerId="LiveId" clId="{A9B9F1B4-81E6-464A-A769-5D107D879CC6}" dt="2020-03-13T11:15:00.095" v="5200" actId="6264"/>
          <ac:spMkLst>
            <pc:docMk/>
            <pc:sldMk cId="1378633268" sldId="256"/>
            <ac:spMk id="3" creationId="{7965EC1E-30C9-484F-A3B5-D42A42A35C6F}"/>
          </ac:spMkLst>
        </pc:spChg>
        <pc:spChg chg="add del mod">
          <ac:chgData name="Nikhil Nagaraj" userId="d1c1322b7b768af5" providerId="LiveId" clId="{A9B9F1B4-81E6-464A-A769-5D107D879CC6}" dt="2020-03-13T11:15:00.095" v="5200" actId="6264"/>
          <ac:spMkLst>
            <pc:docMk/>
            <pc:sldMk cId="1378633268" sldId="256"/>
            <ac:spMk id="5" creationId="{4FAFC96C-976D-468A-BEF9-0557F400A6C3}"/>
          </ac:spMkLst>
        </pc:spChg>
        <pc:spChg chg="add del mod">
          <ac:chgData name="Nikhil Nagaraj" userId="d1c1322b7b768af5" providerId="LiveId" clId="{A9B9F1B4-81E6-464A-A769-5D107D879CC6}" dt="2020-03-13T11:15:00.095" v="5200" actId="6264"/>
          <ac:spMkLst>
            <pc:docMk/>
            <pc:sldMk cId="1378633268" sldId="256"/>
            <ac:spMk id="6" creationId="{CFC5471F-EEC3-4015-8CCB-B63BB5B17F31}"/>
          </ac:spMkLst>
        </pc:spChg>
        <pc:spChg chg="del">
          <ac:chgData name="Nikhil Nagaraj" userId="d1c1322b7b768af5" providerId="LiveId" clId="{A9B9F1B4-81E6-464A-A769-5D107D879CC6}" dt="2020-03-13T11:15:00.095" v="5200" actId="6264"/>
          <ac:spMkLst>
            <pc:docMk/>
            <pc:sldMk cId="1378633268" sldId="256"/>
            <ac:spMk id="9" creationId="{2644B391-9BFE-445C-A9EC-F544BB85FBC7}"/>
          </ac:spMkLst>
        </pc:spChg>
        <pc:spChg chg="del">
          <ac:chgData name="Nikhil Nagaraj" userId="d1c1322b7b768af5" providerId="LiveId" clId="{A9B9F1B4-81E6-464A-A769-5D107D879CC6}" dt="2020-03-13T11:15:00.095" v="5200" actId="6264"/>
          <ac:spMkLst>
            <pc:docMk/>
            <pc:sldMk cId="1378633268" sldId="256"/>
            <ac:spMk id="11" creationId="{80F26E69-87D9-4655-AE7B-280A87AA3CAD}"/>
          </ac:spMkLst>
        </pc:spChg>
      </pc:sldChg>
      <pc:sldChg chg="addSp delSp modSp del mod">
        <pc:chgData name="Nikhil Nagaraj" userId="d1c1322b7b768af5" providerId="LiveId" clId="{A9B9F1B4-81E6-464A-A769-5D107D879CC6}" dt="2020-03-13T10:47:55.251" v="3973" actId="47"/>
        <pc:sldMkLst>
          <pc:docMk/>
          <pc:sldMk cId="1225007221" sldId="257"/>
        </pc:sldMkLst>
        <pc:spChg chg="add del mod">
          <ac:chgData name="Nikhil Nagaraj" userId="d1c1322b7b768af5" providerId="LiveId" clId="{A9B9F1B4-81E6-464A-A769-5D107D879CC6}" dt="2020-03-10T04:52:00.491" v="22"/>
          <ac:spMkLst>
            <pc:docMk/>
            <pc:sldMk cId="1225007221" sldId="257"/>
            <ac:spMk id="9" creationId="{7A45CAB5-351C-476E-BFAE-85482A8BC665}"/>
          </ac:spMkLst>
        </pc:spChg>
        <pc:spChg chg="add mod">
          <ac:chgData name="Nikhil Nagaraj" userId="d1c1322b7b768af5" providerId="LiveId" clId="{A9B9F1B4-81E6-464A-A769-5D107D879CC6}" dt="2020-03-10T04:53:29.197" v="54" actId="20577"/>
          <ac:spMkLst>
            <pc:docMk/>
            <pc:sldMk cId="1225007221" sldId="257"/>
            <ac:spMk id="10" creationId="{3189ED82-F406-4759-8F48-D1DC40789ED5}"/>
          </ac:spMkLst>
        </pc:spChg>
        <pc:spChg chg="add mod">
          <ac:chgData name="Nikhil Nagaraj" userId="d1c1322b7b768af5" providerId="LiveId" clId="{A9B9F1B4-81E6-464A-A769-5D107D879CC6}" dt="2020-03-10T04:53:44.241" v="64" actId="20577"/>
          <ac:spMkLst>
            <pc:docMk/>
            <pc:sldMk cId="1225007221" sldId="257"/>
            <ac:spMk id="11" creationId="{F909F920-3CA8-4548-9725-D27EF14DC46D}"/>
          </ac:spMkLst>
        </pc:spChg>
        <pc:picChg chg="mod">
          <ac:chgData name="Nikhil Nagaraj" userId="d1c1322b7b768af5" providerId="LiveId" clId="{A9B9F1B4-81E6-464A-A769-5D107D879CC6}" dt="2020-03-10T04:50:33.885" v="2" actId="1076"/>
          <ac:picMkLst>
            <pc:docMk/>
            <pc:sldMk cId="1225007221" sldId="257"/>
            <ac:picMk id="8" creationId="{3EFF33E7-370B-457D-A74F-F8AC67A7745B}"/>
          </ac:picMkLst>
        </pc:picChg>
      </pc:sldChg>
      <pc:sldChg chg="addSp delSp modSp mod setBg addAnim delAnim modAnim chgLayout">
        <pc:chgData name="Nikhil Nagaraj" userId="d1c1322b7b768af5" providerId="LiveId" clId="{A9B9F1B4-81E6-464A-A769-5D107D879CC6}" dt="2020-03-17T13:50:51.328" v="12444" actId="1076"/>
        <pc:sldMkLst>
          <pc:docMk/>
          <pc:sldMk cId="2159216222" sldId="258"/>
        </pc:sldMkLst>
        <pc:spChg chg="mod ord">
          <ac:chgData name="Nikhil Nagaraj" userId="d1c1322b7b768af5" providerId="LiveId" clId="{A9B9F1B4-81E6-464A-A769-5D107D879CC6}" dt="2020-03-15T12:39:54.734" v="11127" actId="1076"/>
          <ac:spMkLst>
            <pc:docMk/>
            <pc:sldMk cId="2159216222" sldId="258"/>
            <ac:spMk id="2" creationId="{4F217FA1-FDB7-4375-820C-48DF7973987B}"/>
          </ac:spMkLst>
        </pc:spChg>
        <pc:spChg chg="del">
          <ac:chgData name="Nikhil Nagaraj" userId="d1c1322b7b768af5" providerId="LiveId" clId="{A9B9F1B4-81E6-464A-A769-5D107D879CC6}" dt="2020-03-10T04:53:51.911" v="65"/>
          <ac:spMkLst>
            <pc:docMk/>
            <pc:sldMk cId="2159216222" sldId="258"/>
            <ac:spMk id="3" creationId="{996D758A-D255-42ED-93BC-0BFD019F6861}"/>
          </ac:spMkLst>
        </pc:spChg>
        <pc:spChg chg="add del mod">
          <ac:chgData name="Nikhil Nagaraj" userId="d1c1322b7b768af5" providerId="LiveId" clId="{A9B9F1B4-81E6-464A-A769-5D107D879CC6}" dt="2020-03-13T11:22:51.014" v="5361" actId="1032"/>
          <ac:spMkLst>
            <pc:docMk/>
            <pc:sldMk cId="2159216222" sldId="258"/>
            <ac:spMk id="4" creationId="{68A4B25B-2243-437D-958E-DB8AFA82D37F}"/>
          </ac:spMkLst>
        </pc:spChg>
        <pc:spChg chg="del">
          <ac:chgData name="Nikhil Nagaraj" userId="d1c1322b7b768af5" providerId="LiveId" clId="{A9B9F1B4-81E6-464A-A769-5D107D879CC6}" dt="2020-03-10T04:53:51.911" v="65"/>
          <ac:spMkLst>
            <pc:docMk/>
            <pc:sldMk cId="2159216222" sldId="258"/>
            <ac:spMk id="4" creationId="{6E50C759-D0C4-4DC9-8784-5612AB2B2CB6}"/>
          </ac:spMkLst>
        </pc:spChg>
        <pc:spChg chg="add del mod ord">
          <ac:chgData name="Nikhil Nagaraj" userId="d1c1322b7b768af5" providerId="LiveId" clId="{A9B9F1B4-81E6-464A-A769-5D107D879CC6}" dt="2020-03-13T11:22:17.313" v="5360" actId="478"/>
          <ac:spMkLst>
            <pc:docMk/>
            <pc:sldMk cId="2159216222" sldId="258"/>
            <ac:spMk id="5" creationId="{0FB4D036-34B0-4658-BAD3-0503DCF356CD}"/>
          </ac:spMkLst>
        </pc:spChg>
        <pc:spChg chg="add del mod ord">
          <ac:chgData name="Nikhil Nagaraj" userId="d1c1322b7b768af5" providerId="LiveId" clId="{A9B9F1B4-81E6-464A-A769-5D107D879CC6}" dt="2020-03-10T05:32:53.577" v="1340" actId="478"/>
          <ac:spMkLst>
            <pc:docMk/>
            <pc:sldMk cId="2159216222" sldId="258"/>
            <ac:spMk id="6" creationId="{AA16BFC2-7870-48A9-B767-340A4764615E}"/>
          </ac:spMkLst>
        </pc:spChg>
        <pc:spChg chg="add del mod ord">
          <ac:chgData name="Nikhil Nagaraj" userId="d1c1322b7b768af5" providerId="LiveId" clId="{A9B9F1B4-81E6-464A-A769-5D107D879CC6}" dt="2020-03-10T05:33:09.394" v="1345" actId="478"/>
          <ac:spMkLst>
            <pc:docMk/>
            <pc:sldMk cId="2159216222" sldId="258"/>
            <ac:spMk id="7" creationId="{745BB1BC-BBDF-4AA7-9C0D-420F529CF08D}"/>
          </ac:spMkLst>
        </pc:spChg>
        <pc:spChg chg="add del mod ord">
          <ac:chgData name="Nikhil Nagaraj" userId="d1c1322b7b768af5" providerId="LiveId" clId="{A9B9F1B4-81E6-464A-A769-5D107D879CC6}" dt="2020-03-10T05:33:02.897" v="1343" actId="478"/>
          <ac:spMkLst>
            <pc:docMk/>
            <pc:sldMk cId="2159216222" sldId="258"/>
            <ac:spMk id="8" creationId="{A8A9FF9B-9F57-4703-960B-604E4C5D6E91}"/>
          </ac:spMkLst>
        </pc:spChg>
        <pc:spChg chg="add del mod">
          <ac:chgData name="Nikhil Nagaraj" userId="d1c1322b7b768af5" providerId="LiveId" clId="{A9B9F1B4-81E6-464A-A769-5D107D879CC6}" dt="2020-03-10T05:32:45.743" v="1338" actId="6264"/>
          <ac:spMkLst>
            <pc:docMk/>
            <pc:sldMk cId="2159216222" sldId="258"/>
            <ac:spMk id="9" creationId="{B82239AB-03B1-420B-8D12-B96DF5FD6615}"/>
          </ac:spMkLst>
        </pc:spChg>
        <pc:spChg chg="add del">
          <ac:chgData name="Nikhil Nagaraj" userId="d1c1322b7b768af5" providerId="LiveId" clId="{A9B9F1B4-81E6-464A-A769-5D107D879CC6}" dt="2020-03-13T11:41:46.091" v="5663"/>
          <ac:spMkLst>
            <pc:docMk/>
            <pc:sldMk cId="2159216222" sldId="258"/>
            <ac:spMk id="9" creationId="{EA8263B4-1401-4901-861B-939202993A73}"/>
          </ac:spMkLst>
        </pc:spChg>
        <pc:spChg chg="add del mod topLvl">
          <ac:chgData name="Nikhil Nagaraj" userId="d1c1322b7b768af5" providerId="LiveId" clId="{A9B9F1B4-81E6-464A-A769-5D107D879CC6}" dt="2020-03-15T12:51:46.530" v="11219" actId="478"/>
          <ac:spMkLst>
            <pc:docMk/>
            <pc:sldMk cId="2159216222" sldId="258"/>
            <ac:spMk id="10" creationId="{7D0F0928-AB88-4376-ADF7-A6C8FCA6464B}"/>
          </ac:spMkLst>
        </pc:spChg>
        <pc:spChg chg="add del mod">
          <ac:chgData name="Nikhil Nagaraj" userId="d1c1322b7b768af5" providerId="LiveId" clId="{A9B9F1B4-81E6-464A-A769-5D107D879CC6}" dt="2020-03-10T05:32:45.743" v="1338" actId="6264"/>
          <ac:spMkLst>
            <pc:docMk/>
            <pc:sldMk cId="2159216222" sldId="258"/>
            <ac:spMk id="10" creationId="{B4BBCB90-3D1A-45F2-AB6D-11C9F110DF2C}"/>
          </ac:spMkLst>
        </pc:spChg>
        <pc:spChg chg="add del">
          <ac:chgData name="Nikhil Nagaraj" userId="d1c1322b7b768af5" providerId="LiveId" clId="{A9B9F1B4-81E6-464A-A769-5D107D879CC6}" dt="2020-03-13T11:19:24.161" v="5357" actId="26606"/>
          <ac:spMkLst>
            <pc:docMk/>
            <pc:sldMk cId="2159216222" sldId="258"/>
            <ac:spMk id="12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3T11:19:24.161" v="5357" actId="26606"/>
          <ac:spMkLst>
            <pc:docMk/>
            <pc:sldMk cId="2159216222" sldId="258"/>
            <ac:spMk id="14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3T11:19:24.161" v="5357" actId="26606"/>
          <ac:spMkLst>
            <pc:docMk/>
            <pc:sldMk cId="2159216222" sldId="258"/>
            <ac:spMk id="16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3T11:19:30.750" v="5359" actId="26606"/>
          <ac:spMkLst>
            <pc:docMk/>
            <pc:sldMk cId="2159216222" sldId="258"/>
            <ac:spMk id="18" creationId="{A2AD6B69-E0A0-476D-9EE1-6B69F04C59F8}"/>
          </ac:spMkLst>
        </pc:spChg>
        <pc:spChg chg="add del">
          <ac:chgData name="Nikhil Nagaraj" userId="d1c1322b7b768af5" providerId="LiveId" clId="{A9B9F1B4-81E6-464A-A769-5D107D879CC6}" dt="2020-03-13T11:19:30.750" v="5359" actId="26606"/>
          <ac:spMkLst>
            <pc:docMk/>
            <pc:sldMk cId="2159216222" sldId="258"/>
            <ac:spMk id="19" creationId="{16BE10A1-AD5F-4AB3-8A94-41D62B494ADB}"/>
          </ac:spMkLst>
        </pc:spChg>
        <pc:spChg chg="add del">
          <ac:chgData name="Nikhil Nagaraj" userId="d1c1322b7b768af5" providerId="LiveId" clId="{A9B9F1B4-81E6-464A-A769-5D107D879CC6}" dt="2020-03-13T11:19:30.750" v="5359" actId="26606"/>
          <ac:spMkLst>
            <pc:docMk/>
            <pc:sldMk cId="2159216222" sldId="258"/>
            <ac:spMk id="20" creationId="{5684BFFE-6A90-4311-ACD5-B34177D46462}"/>
          </ac:spMkLst>
        </pc:spChg>
        <pc:spChg chg="add del mod topLvl">
          <ac:chgData name="Nikhil Nagaraj" userId="d1c1322b7b768af5" providerId="LiveId" clId="{A9B9F1B4-81E6-464A-A769-5D107D879CC6}" dt="2020-03-15T12:55:31.018" v="11321" actId="478"/>
          <ac:spMkLst>
            <pc:docMk/>
            <pc:sldMk cId="2159216222" sldId="258"/>
            <ac:spMk id="22" creationId="{89FBD6FA-278C-4FD4-A6DE-652E9CF45AEE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38" creationId="{DF5ABBA6-8F39-4B70-B492-814EE21FBB5F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39" creationId="{9B0B12D7-A971-4A85-9525-47495538A684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0" creationId="{29528A38-70D8-423A-A1E5-E5D6158B5617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1" creationId="{4CC75112-9F15-424E-A67B-A694E4E9DA66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2" creationId="{BD981731-7D3A-4E57-8CCC-5D0F257C4A1F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3" creationId="{8A7DCFE5-46A4-4CFA-97B6-86B631AF70E8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4" creationId="{FAD01351-BDA5-4FF2-BA12-97F8FABF7B32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5" creationId="{9BF0FB8B-4033-44C3-8273-14092CFCC2DA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6" creationId="{0CB710BD-CE58-411F-9823-2570D8E4DFC0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7" creationId="{1A294AEC-50D1-4084-8391-2919E891089B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48" creationId="{88DFB8EE-46A4-4F6E-8412-B87D17C78768}"/>
          </ac:spMkLst>
        </pc:spChg>
        <pc:spChg chg="mod topLvl">
          <ac:chgData name="Nikhil Nagaraj" userId="d1c1322b7b768af5" providerId="LiveId" clId="{A9B9F1B4-81E6-464A-A769-5D107D879CC6}" dt="2020-03-15T12:51:37.569" v="11215" actId="14100"/>
          <ac:spMkLst>
            <pc:docMk/>
            <pc:sldMk cId="2159216222" sldId="258"/>
            <ac:spMk id="49" creationId="{6D7CECF7-BB01-4FD0-8FA9-2E7AC5DBC5EE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0" creationId="{5C3A943C-6A58-485F-B303-B14C0C2B0CE2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1" creationId="{A53F02AC-8B38-4A27-8296-B3E7F315B825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2" creationId="{53CF1F5D-EE9F-44EF-8908-697177F46002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3" creationId="{19A8335D-0BFA-4A58-BDF3-F55321088C01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4" creationId="{D337FE7A-1C77-4DBA-88CC-80D2CD6C7D6B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5" creationId="{A9447DBC-30A4-4BD9-B99E-B5F0F4F5061F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6" creationId="{298D6032-245E-43AD-AC87-A51991CD7662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7" creationId="{6FBF7FCB-F089-48A6-9BF3-56FDEC202A4C}"/>
          </ac:spMkLst>
        </pc:spChg>
        <pc:spChg chg="mod topLvl">
          <ac:chgData name="Nikhil Nagaraj" userId="d1c1322b7b768af5" providerId="LiveId" clId="{A9B9F1B4-81E6-464A-A769-5D107D879CC6}" dt="2020-03-15T12:40:04.709" v="11129" actId="165"/>
          <ac:spMkLst>
            <pc:docMk/>
            <pc:sldMk cId="2159216222" sldId="258"/>
            <ac:spMk id="58" creationId="{E1C7D53C-8854-4B41-B62B-09E05E5B2AA4}"/>
          </ac:spMkLst>
        </pc:spChg>
        <pc:spChg chg="del mod topLvl">
          <ac:chgData name="Nikhil Nagaraj" userId="d1c1322b7b768af5" providerId="LiveId" clId="{A9B9F1B4-81E6-464A-A769-5D107D879CC6}" dt="2020-03-15T12:51:54.155" v="11221" actId="478"/>
          <ac:spMkLst>
            <pc:docMk/>
            <pc:sldMk cId="2159216222" sldId="258"/>
            <ac:spMk id="59" creationId="{BDDFCEFD-6B1B-48EF-A783-D496A75C3229}"/>
          </ac:spMkLst>
        </pc:spChg>
        <pc:spChg chg="add del mod topLvl">
          <ac:chgData name="Nikhil Nagaraj" userId="d1c1322b7b768af5" providerId="LiveId" clId="{A9B9F1B4-81E6-464A-A769-5D107D879CC6}" dt="2020-03-15T12:55:31.215" v="11326" actId="478"/>
          <ac:spMkLst>
            <pc:docMk/>
            <pc:sldMk cId="2159216222" sldId="258"/>
            <ac:spMk id="60" creationId="{5ECDE7F3-79B4-47B9-8C81-85F7EA8B1C0D}"/>
          </ac:spMkLst>
        </pc:spChg>
        <pc:spChg chg="add mod">
          <ac:chgData name="Nikhil Nagaraj" userId="d1c1322b7b768af5" providerId="LiveId" clId="{A9B9F1B4-81E6-464A-A769-5D107D879CC6}" dt="2020-03-15T12:56:13.061" v="11341" actId="14100"/>
          <ac:spMkLst>
            <pc:docMk/>
            <pc:sldMk cId="2159216222" sldId="258"/>
            <ac:spMk id="61" creationId="{511F689B-2417-4749-979D-3023FCBC5CAD}"/>
          </ac:spMkLst>
        </pc:spChg>
        <pc:spChg chg="add mod">
          <ac:chgData name="Nikhil Nagaraj" userId="d1c1322b7b768af5" providerId="LiveId" clId="{A9B9F1B4-81E6-464A-A769-5D107D879CC6}" dt="2020-03-15T12:57:02.071" v="11351" actId="1582"/>
          <ac:spMkLst>
            <pc:docMk/>
            <pc:sldMk cId="2159216222" sldId="258"/>
            <ac:spMk id="64" creationId="{D9F870F8-254B-4FC2-99C0-14928548EF97}"/>
          </ac:spMkLst>
        </pc:spChg>
        <pc:spChg chg="add mod">
          <ac:chgData name="Nikhil Nagaraj" userId="d1c1322b7b768af5" providerId="LiveId" clId="{A9B9F1B4-81E6-464A-A769-5D107D879CC6}" dt="2020-03-15T12:57:11.297" v="11354" actId="14100"/>
          <ac:spMkLst>
            <pc:docMk/>
            <pc:sldMk cId="2159216222" sldId="258"/>
            <ac:spMk id="65" creationId="{BC554917-A7FE-4622-927B-A2B1B849DDEF}"/>
          </ac:spMkLst>
        </pc:spChg>
        <pc:grpChg chg="mod">
          <ac:chgData name="Nikhil Nagaraj" userId="d1c1322b7b768af5" providerId="LiveId" clId="{A9B9F1B4-81E6-464A-A769-5D107D879CC6}" dt="2020-03-15T12:39:25.055" v="11121" actId="18245"/>
          <ac:grpSpMkLst>
            <pc:docMk/>
            <pc:sldMk cId="2159216222" sldId="258"/>
            <ac:grpSpMk id="3" creationId="{F247701A-5384-4FFF-B0A7-7964D34ADF4C}"/>
          </ac:grpSpMkLst>
        </pc:grpChg>
        <pc:grpChg chg="add del mod">
          <ac:chgData name="Nikhil Nagaraj" userId="d1c1322b7b768af5" providerId="LiveId" clId="{A9B9F1B4-81E6-464A-A769-5D107D879CC6}" dt="2020-03-15T12:40:38.682" v="11134" actId="165"/>
          <ac:grpSpMkLst>
            <pc:docMk/>
            <pc:sldMk cId="2159216222" sldId="258"/>
            <ac:grpSpMk id="24" creationId="{D3F20758-1261-403F-8D30-749C7770E25C}"/>
          </ac:grpSpMkLst>
        </pc:grpChg>
        <pc:grpChg chg="add del mod">
          <ac:chgData name="Nikhil Nagaraj" userId="d1c1322b7b768af5" providerId="LiveId" clId="{A9B9F1B4-81E6-464A-A769-5D107D879CC6}" dt="2020-03-15T12:40:26.609" v="11131" actId="165"/>
          <ac:grpSpMkLst>
            <pc:docMk/>
            <pc:sldMk cId="2159216222" sldId="258"/>
            <ac:grpSpMk id="25" creationId="{A13457B6-95D6-4EB3-88C9-A8596DA309A8}"/>
          </ac:grpSpMkLst>
        </pc:grpChg>
        <pc:grpChg chg="del mod">
          <ac:chgData name="Nikhil Nagaraj" userId="d1c1322b7b768af5" providerId="LiveId" clId="{A9B9F1B4-81E6-464A-A769-5D107D879CC6}" dt="2020-03-15T12:40:04.709" v="11129" actId="165"/>
          <ac:grpSpMkLst>
            <pc:docMk/>
            <pc:sldMk cId="2159216222" sldId="258"/>
            <ac:grpSpMk id="37" creationId="{AFEC8552-FEE7-471F-BE06-DCC85D599289}"/>
          </ac:grpSpMkLst>
        </pc:grpChg>
        <pc:graphicFrameChg chg="add del mod modGraphic">
          <ac:chgData name="Nikhil Nagaraj" userId="d1c1322b7b768af5" providerId="LiveId" clId="{A9B9F1B4-81E6-464A-A769-5D107D879CC6}" dt="2020-03-15T12:39:58.723" v="11128" actId="18245"/>
          <ac:graphicFrameMkLst>
            <pc:docMk/>
            <pc:sldMk cId="2159216222" sldId="258"/>
            <ac:graphicFrameMk id="6" creationId="{15223E6A-D1DA-4389-BF50-471D45E5F6A1}"/>
          </ac:graphicFrameMkLst>
        </pc:graphicFrameChg>
        <pc:graphicFrameChg chg="add del">
          <ac:chgData name="Nikhil Nagaraj" userId="d1c1322b7b768af5" providerId="LiveId" clId="{A9B9F1B4-81E6-464A-A769-5D107D879CC6}" dt="2020-03-13T11:19:24.161" v="5357" actId="26606"/>
          <ac:graphicFrameMkLst>
            <pc:docMk/>
            <pc:sldMk cId="2159216222" sldId="258"/>
            <ac:graphicFrameMk id="11" creationId="{3629B7F9-FF12-48DF-82DD-65A424AA8546}"/>
          </ac:graphicFrameMkLst>
        </pc:graphicFrameChg>
        <pc:graphicFrameChg chg="add del mod ord topLvl modGraphic">
          <ac:chgData name="Nikhil Nagaraj" userId="d1c1322b7b768af5" providerId="LiveId" clId="{A9B9F1B4-81E6-464A-A769-5D107D879CC6}" dt="2020-03-15T12:51:50.146" v="11220" actId="478"/>
          <ac:graphicFrameMkLst>
            <pc:docMk/>
            <pc:sldMk cId="2159216222" sldId="258"/>
            <ac:graphicFrameMk id="15" creationId="{097B9A35-34E4-40E6-A819-C6EA0D0B7E0B}"/>
          </ac:graphicFrameMkLst>
        </pc:graphicFrameChg>
        <pc:graphicFrameChg chg="add del">
          <ac:chgData name="Nikhil Nagaraj" userId="d1c1322b7b768af5" providerId="LiveId" clId="{A9B9F1B4-81E6-464A-A769-5D107D879CC6}" dt="2020-03-13T11:19:30.750" v="5359" actId="26606"/>
          <ac:graphicFrameMkLst>
            <pc:docMk/>
            <pc:sldMk cId="2159216222" sldId="258"/>
            <ac:graphicFrameMk id="21" creationId="{C9CD59D8-2D81-47B0-B86A-D1E9D8BBE429}"/>
          </ac:graphicFrameMkLst>
        </pc:graphicFrameChg>
        <pc:graphicFrameChg chg="add del mod ord topLvl modGraphic">
          <ac:chgData name="Nikhil Nagaraj" userId="d1c1322b7b768af5" providerId="LiveId" clId="{A9B9F1B4-81E6-464A-A769-5D107D879CC6}" dt="2020-03-15T12:51:42.323" v="11217" actId="478"/>
          <ac:graphicFrameMkLst>
            <pc:docMk/>
            <pc:sldMk cId="2159216222" sldId="258"/>
            <ac:graphicFrameMk id="23" creationId="{945496F0-81A3-4875-8EE0-78A5F9FD435A}"/>
          </ac:graphicFrameMkLst>
        </pc:graphicFrameChg>
        <pc:graphicFrameChg chg="add mod ord">
          <ac:chgData name="Nikhil Nagaraj" userId="d1c1322b7b768af5" providerId="LiveId" clId="{A9B9F1B4-81E6-464A-A769-5D107D879CC6}" dt="2020-03-17T13:50:33.151" v="12442" actId="167"/>
          <ac:graphicFrameMkLst>
            <pc:docMk/>
            <pc:sldMk cId="2159216222" sldId="258"/>
            <ac:graphicFrameMk id="62" creationId="{3E6522FB-39D0-4C28-8521-B3F6EF3C1278}"/>
          </ac:graphicFrameMkLst>
        </pc:graphicFrameChg>
        <pc:graphicFrameChg chg="add mod ord">
          <ac:chgData name="Nikhil Nagaraj" userId="d1c1322b7b768af5" providerId="LiveId" clId="{A9B9F1B4-81E6-464A-A769-5D107D879CC6}" dt="2020-03-17T13:50:51.328" v="12444" actId="1076"/>
          <ac:graphicFrameMkLst>
            <pc:docMk/>
            <pc:sldMk cId="2159216222" sldId="258"/>
            <ac:graphicFrameMk id="63" creationId="{2354EFDA-12A2-4206-B950-FCF35785240B}"/>
          </ac:graphicFrameMkLst>
        </pc:graphicFrameChg>
      </pc:sldChg>
      <pc:sldChg chg="del ord">
        <pc:chgData name="Nikhil Nagaraj" userId="d1c1322b7b768af5" providerId="LiveId" clId="{A9B9F1B4-81E6-464A-A769-5D107D879CC6}" dt="2020-03-10T04:56:36.419" v="90" actId="47"/>
        <pc:sldMkLst>
          <pc:docMk/>
          <pc:sldMk cId="1954102632" sldId="259"/>
        </pc:sldMkLst>
      </pc:sldChg>
      <pc:sldChg chg="addSp delSp modSp del mod">
        <pc:chgData name="Nikhil Nagaraj" userId="d1c1322b7b768af5" providerId="LiveId" clId="{A9B9F1B4-81E6-464A-A769-5D107D879CC6}" dt="2020-03-17T12:42:27.069" v="11920" actId="47"/>
        <pc:sldMkLst>
          <pc:docMk/>
          <pc:sldMk cId="2543225742" sldId="260"/>
        </pc:sldMkLst>
        <pc:spChg chg="mod">
          <ac:chgData name="Nikhil Nagaraj" userId="d1c1322b7b768af5" providerId="LiveId" clId="{A9B9F1B4-81E6-464A-A769-5D107D879CC6}" dt="2020-03-10T05:44:11.491" v="2036" actId="20577"/>
          <ac:spMkLst>
            <pc:docMk/>
            <pc:sldMk cId="2543225742" sldId="260"/>
            <ac:spMk id="2" creationId="{826C0473-2874-422F-96DA-6F4BFCDE4743}"/>
          </ac:spMkLst>
        </pc:spChg>
        <pc:spChg chg="del">
          <ac:chgData name="Nikhil Nagaraj" userId="d1c1322b7b768af5" providerId="LiveId" clId="{A9B9F1B4-81E6-464A-A769-5D107D879CC6}" dt="2020-03-10T05:46:16.070" v="2037"/>
          <ac:spMkLst>
            <pc:docMk/>
            <pc:sldMk cId="2543225742" sldId="260"/>
            <ac:spMk id="3" creationId="{FAEB4EFA-BAA9-432E-B4ED-CBCF4C9D9003}"/>
          </ac:spMkLst>
        </pc:spChg>
        <pc:spChg chg="del">
          <ac:chgData name="Nikhil Nagaraj" userId="d1c1322b7b768af5" providerId="LiveId" clId="{A9B9F1B4-81E6-464A-A769-5D107D879CC6}" dt="2020-03-10T05:46:16.070" v="2037"/>
          <ac:spMkLst>
            <pc:docMk/>
            <pc:sldMk cId="2543225742" sldId="260"/>
            <ac:spMk id="4" creationId="{FAEFA433-6279-464F-AC8C-78C7C11FE2FA}"/>
          </ac:spMkLst>
        </pc:spChg>
        <pc:spChg chg="add mod">
          <ac:chgData name="Nikhil Nagaraj" userId="d1c1322b7b768af5" providerId="LiveId" clId="{A9B9F1B4-81E6-464A-A769-5D107D879CC6}" dt="2020-03-10T05:53:26.670" v="2051" actId="20577"/>
          <ac:spMkLst>
            <pc:docMk/>
            <pc:sldMk cId="2543225742" sldId="260"/>
            <ac:spMk id="5" creationId="{415160AF-AA11-4D2A-872E-F136E4B02901}"/>
          </ac:spMkLst>
        </pc:spChg>
      </pc:sldChg>
      <pc:sldChg chg="addSp delSp modSp mod ord setBg">
        <pc:chgData name="Nikhil Nagaraj" userId="d1c1322b7b768af5" providerId="LiveId" clId="{A9B9F1B4-81E6-464A-A769-5D107D879CC6}" dt="2020-03-17T13:51:14.491" v="12445" actId="26606"/>
        <pc:sldMkLst>
          <pc:docMk/>
          <pc:sldMk cId="1662558508" sldId="261"/>
        </pc:sldMkLst>
        <pc:spChg chg="mo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2" creationId="{5FBB337B-F926-4F98-BEE3-B04E0C5E49A4}"/>
          </ac:spMkLst>
        </pc:spChg>
        <pc:spChg chg="mo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3" creationId="{6D05C089-D253-47F1-A75E-DA062A9B9B45}"/>
          </ac:spMkLst>
        </pc:spChg>
        <pc:spChg chg="del">
          <ac:chgData name="Nikhil Nagaraj" userId="d1c1322b7b768af5" providerId="LiveId" clId="{A9B9F1B4-81E6-464A-A769-5D107D879CC6}" dt="2020-03-10T05:26:40.496" v="1140"/>
          <ac:spMkLst>
            <pc:docMk/>
            <pc:sldMk cId="1662558508" sldId="261"/>
            <ac:spMk id="3" creationId="{C4F78213-2733-4501-BE44-53C977EBA9F3}"/>
          </ac:spMkLst>
        </pc:spChg>
        <pc:spChg chg="del">
          <ac:chgData name="Nikhil Nagaraj" userId="d1c1322b7b768af5" providerId="LiveId" clId="{A9B9F1B4-81E6-464A-A769-5D107D879CC6}" dt="2020-03-10T05:26:40.496" v="1140"/>
          <ac:spMkLst>
            <pc:docMk/>
            <pc:sldMk cId="1662558508" sldId="261"/>
            <ac:spMk id="4" creationId="{31F294D9-FF0A-4C05-9248-EDB7D7651560}"/>
          </ac:spMkLst>
        </pc:spChg>
        <pc:spChg chg="mo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4" creationId="{48CA6CFA-BBFD-42C8-B277-CFE3E29D2849}"/>
          </ac:spMkLst>
        </pc:spChg>
        <pc:spChg chg="add del mo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5" creationId="{1BEBBA93-5898-4511-AFF5-85CF5D7800CC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10" creationId="{904DB13E-F722-4ED6-BB00-556651E95281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12" creationId="{7B58A187-A4B1-42EB-A4C7-8635BA507BCE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14" creationId="{37F14E7F-3054-458C-ACF9-A8DA1757C65C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16" creationId="{93747C1C-97FC-4D70-A6C8-A01FBCF5A9DC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23" creationId="{B645BD8A-B13F-463A-9101-4FB883F064BD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25" creationId="{1AA55ABF-213F-4B65-8B7E-1ED8609F20FC}"/>
          </ac:spMkLst>
        </pc:spChg>
        <pc:spChg chg="add del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27" creationId="{F8DB4189-B5C4-45EA-AFC5-6739032B85FE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32" creationId="{904DB13E-F722-4ED6-BB00-556651E95281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34" creationId="{7B58A187-A4B1-42EB-A4C7-8635BA507BCE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36" creationId="{37F14E7F-3054-458C-ACF9-A8DA1757C65C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38" creationId="{93747C1C-97FC-4D70-A6C8-A01FBCF5A9DC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45" creationId="{D071C0CD-5EFD-45A1-AAFD-61C3D4A65188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47" creationId="{8A03302C-20A2-4C4F-9760-E85AE1041385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49" creationId="{D00F093B-0739-4429-B30D-D72924D08871}"/>
          </ac:spMkLst>
        </pc:spChg>
        <pc:spChg chg="add">
          <ac:chgData name="Nikhil Nagaraj" userId="d1c1322b7b768af5" providerId="LiveId" clId="{A9B9F1B4-81E6-464A-A769-5D107D879CC6}" dt="2020-03-17T13:51:14.491" v="12445" actId="26606"/>
          <ac:spMkLst>
            <pc:docMk/>
            <pc:sldMk cId="1662558508" sldId="261"/>
            <ac:spMk id="51" creationId="{1BB92999-6A40-480A-8965-2F20DFB032B5}"/>
          </ac:spMkLst>
        </pc:spChg>
        <pc:grpChg chg="add del">
          <ac:chgData name="Nikhil Nagaraj" userId="d1c1322b7b768af5" providerId="LiveId" clId="{A9B9F1B4-81E6-464A-A769-5D107D879CC6}" dt="2020-03-17T13:51:14.491" v="12445" actId="26606"/>
          <ac:grpSpMkLst>
            <pc:docMk/>
            <pc:sldMk cId="1662558508" sldId="261"/>
            <ac:grpSpMk id="18" creationId="{E26428D7-C6F3-473D-A360-A3F5C3E8728C}"/>
          </ac:grpSpMkLst>
        </pc:grpChg>
        <pc:grpChg chg="add">
          <ac:chgData name="Nikhil Nagaraj" userId="d1c1322b7b768af5" providerId="LiveId" clId="{A9B9F1B4-81E6-464A-A769-5D107D879CC6}" dt="2020-03-17T13:51:14.491" v="12445" actId="26606"/>
          <ac:grpSpMkLst>
            <pc:docMk/>
            <pc:sldMk cId="1662558508" sldId="261"/>
            <ac:grpSpMk id="40" creationId="{E26428D7-C6F3-473D-A360-A3F5C3E8728C}"/>
          </ac:grpSpMkLst>
        </pc:grpChg>
        <pc:cxnChg chg="add">
          <ac:chgData name="Nikhil Nagaraj" userId="d1c1322b7b768af5" providerId="LiveId" clId="{A9B9F1B4-81E6-464A-A769-5D107D879CC6}" dt="2020-03-17T13:51:14.491" v="12445" actId="26606"/>
          <ac:cxnSpMkLst>
            <pc:docMk/>
            <pc:sldMk cId="1662558508" sldId="261"/>
            <ac:cxnSpMk id="53" creationId="{15573B87-7D61-460C-9ADA-EF63674E3A97}"/>
          </ac:cxnSpMkLst>
        </pc:cxnChg>
        <pc:cxnChg chg="add">
          <ac:chgData name="Nikhil Nagaraj" userId="d1c1322b7b768af5" providerId="LiveId" clId="{A9B9F1B4-81E6-464A-A769-5D107D879CC6}" dt="2020-03-17T13:51:14.491" v="12445" actId="26606"/>
          <ac:cxnSpMkLst>
            <pc:docMk/>
            <pc:sldMk cId="1662558508" sldId="261"/>
            <ac:cxnSpMk id="55" creationId="{0AAF6B7C-985D-4351-9564-8DBDF5BB03EA}"/>
          </ac:cxnSpMkLst>
        </pc:cxnChg>
        <pc:cxnChg chg="add">
          <ac:chgData name="Nikhil Nagaraj" userId="d1c1322b7b768af5" providerId="LiveId" clId="{A9B9F1B4-81E6-464A-A769-5D107D879CC6}" dt="2020-03-17T13:51:14.491" v="12445" actId="26606"/>
          <ac:cxnSpMkLst>
            <pc:docMk/>
            <pc:sldMk cId="1662558508" sldId="261"/>
            <ac:cxnSpMk id="57" creationId="{F88433F4-33AB-4CE1-9DE3-72A8403654F1}"/>
          </ac:cxnSpMkLst>
        </pc:cxnChg>
      </pc:sldChg>
      <pc:sldChg chg="addSp delSp modSp mod ord setBg modAnim">
        <pc:chgData name="Nikhil Nagaraj" userId="d1c1322b7b768af5" providerId="LiveId" clId="{A9B9F1B4-81E6-464A-A769-5D107D879CC6}" dt="2020-03-17T16:34:05.718" v="20612"/>
        <pc:sldMkLst>
          <pc:docMk/>
          <pc:sldMk cId="1817682961" sldId="262"/>
        </pc:sldMkLst>
        <pc:spChg chg="mo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2" creationId="{B949E75A-05C0-482A-9AF3-EE188F9BC0D4}"/>
          </ac:spMkLst>
        </pc:spChg>
        <pc:spChg chg="mo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3" creationId="{8F96D3CC-1E15-4004-B5D3-5162A5406E90}"/>
          </ac:spMkLst>
        </pc:spChg>
        <pc:spChg chg="del">
          <ac:chgData name="Nikhil Nagaraj" userId="d1c1322b7b768af5" providerId="LiveId" clId="{A9B9F1B4-81E6-464A-A769-5D107D879CC6}" dt="2020-03-10T06:41:03.944" v="2101"/>
          <ac:spMkLst>
            <pc:docMk/>
            <pc:sldMk cId="1817682961" sldId="262"/>
            <ac:spMk id="3" creationId="{C15AFBD1-13BB-4AAC-9216-E6859C10B58D}"/>
          </ac:spMkLst>
        </pc:spChg>
        <pc:spChg chg="del">
          <ac:chgData name="Nikhil Nagaraj" userId="d1c1322b7b768af5" providerId="LiveId" clId="{A9B9F1B4-81E6-464A-A769-5D107D879CC6}" dt="2020-03-10T06:41:03.944" v="2101"/>
          <ac:spMkLst>
            <pc:docMk/>
            <pc:sldMk cId="1817682961" sldId="262"/>
            <ac:spMk id="4" creationId="{670105B6-BA7F-4523-92D3-D6AAE546C116}"/>
          </ac:spMkLst>
        </pc:spChg>
        <pc:spChg chg="mo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4" creationId="{839841C7-7930-4372-817D-9F4B2EB1729D}"/>
          </ac:spMkLst>
        </pc:spChg>
        <pc:spChg chg="add del mo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5" creationId="{24B8B739-F5F3-4C8F-8A8F-36B1184224C1}"/>
          </ac:spMkLst>
        </pc:spChg>
        <pc:spChg chg="ad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10" creationId="{ED15573D-0E45-4691-B525-471152EC18CD}"/>
          </ac:spMkLst>
        </pc:spChg>
        <pc:spChg chg="add del">
          <ac:chgData name="Nikhil Nagaraj" userId="d1c1322b7b768af5" providerId="LiveId" clId="{A9B9F1B4-81E6-464A-A769-5D107D879CC6}" dt="2020-03-17T13:49:27.443" v="12437" actId="26606"/>
          <ac:spMkLst>
            <pc:docMk/>
            <pc:sldMk cId="1817682961" sldId="262"/>
            <ac:spMk id="12" creationId="{94C58ED0-C700-47B2-8D54-31F4BB36BE92}"/>
          </ac:spMkLst>
        </pc:spChg>
        <pc:spChg chg="add del">
          <ac:chgData name="Nikhil Nagaraj" userId="d1c1322b7b768af5" providerId="LiveId" clId="{A9B9F1B4-81E6-464A-A769-5D107D879CC6}" dt="2020-03-17T13:49:27.443" v="12437" actId="26606"/>
          <ac:spMkLst>
            <pc:docMk/>
            <pc:sldMk cId="1817682961" sldId="262"/>
            <ac:spMk id="14" creationId="{B2D40F7A-4BD9-4F50-A33B-8CB290C00C84}"/>
          </ac:spMkLst>
        </pc:spChg>
        <pc:spChg chg="add del">
          <ac:chgData name="Nikhil Nagaraj" userId="d1c1322b7b768af5" providerId="LiveId" clId="{A9B9F1B4-81E6-464A-A769-5D107D879CC6}" dt="2020-03-17T13:49:27.443" v="12437" actId="26606"/>
          <ac:spMkLst>
            <pc:docMk/>
            <pc:sldMk cId="1817682961" sldId="262"/>
            <ac:spMk id="16" creationId="{BD2FDAD1-72F9-4134-9A38-92BDC75F71B7}"/>
          </ac:spMkLst>
        </pc:spChg>
        <pc:spChg chg="ad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18" creationId="{9E448559-19A4-4252-8C27-54C1DA906F8A}"/>
          </ac:spMkLst>
        </pc:spChg>
        <pc:spChg chg="ad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19" creationId="{1B19C35E-4E30-4F1D-9FC2-F2FA6191E453}"/>
          </ac:spMkLst>
        </pc:spChg>
        <pc:spChg chg="add">
          <ac:chgData name="Nikhil Nagaraj" userId="d1c1322b7b768af5" providerId="LiveId" clId="{A9B9F1B4-81E6-464A-A769-5D107D879CC6}" dt="2020-03-17T13:49:27.457" v="12438" actId="26606"/>
          <ac:spMkLst>
            <pc:docMk/>
            <pc:sldMk cId="1817682961" sldId="262"/>
            <ac:spMk id="20" creationId="{24B8B739-F5F3-4C8F-8A8F-36B1184224C1}"/>
          </ac:spMkLst>
        </pc:spChg>
        <pc:graphicFrameChg chg="add del">
          <ac:chgData name="Nikhil Nagaraj" userId="d1c1322b7b768af5" providerId="LiveId" clId="{A9B9F1B4-81E6-464A-A769-5D107D879CC6}" dt="2020-03-17T13:49:27.443" v="12437" actId="26606"/>
          <ac:graphicFrameMkLst>
            <pc:docMk/>
            <pc:sldMk cId="1817682961" sldId="262"/>
            <ac:graphicFrameMk id="7" creationId="{995037D3-57B7-4ECD-8B2F-A63F77BFD3E7}"/>
          </ac:graphicFrameMkLst>
        </pc:graphicFrameChg>
      </pc:sldChg>
      <pc:sldChg chg="del ord">
        <pc:chgData name="Nikhil Nagaraj" userId="d1c1322b7b768af5" providerId="LiveId" clId="{A9B9F1B4-81E6-464A-A769-5D107D879CC6}" dt="2020-03-17T12:42:27.069" v="11920" actId="47"/>
        <pc:sldMkLst>
          <pc:docMk/>
          <pc:sldMk cId="1855116598" sldId="263"/>
        </pc:sldMkLst>
      </pc:sldChg>
      <pc:sldChg chg="addSp delSp modSp mod ord setBg modAnim setClrOvrMap">
        <pc:chgData name="Nikhil Nagaraj" userId="d1c1322b7b768af5" providerId="LiveId" clId="{A9B9F1B4-81E6-464A-A769-5D107D879CC6}" dt="2020-03-17T16:30:25.880" v="20571"/>
        <pc:sldMkLst>
          <pc:docMk/>
          <pc:sldMk cId="70003472" sldId="264"/>
        </pc:sldMkLst>
        <pc:spChg chg="mod or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2" creationId="{96606D5B-2510-43F8-9885-1341C5E03228}"/>
          </ac:spMkLst>
        </pc:spChg>
        <pc:spChg chg="del">
          <ac:chgData name="Nikhil Nagaraj" userId="d1c1322b7b768af5" providerId="LiveId" clId="{A9B9F1B4-81E6-464A-A769-5D107D879CC6}" dt="2020-03-10T06:40:33.714" v="2093"/>
          <ac:spMkLst>
            <pc:docMk/>
            <pc:sldMk cId="70003472" sldId="264"/>
            <ac:spMk id="3" creationId="{4A6FBD50-A539-42D3-9BC2-422CCC1C4FD0}"/>
          </ac:spMkLst>
        </pc:spChg>
        <pc:spChg chg="mo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3" creationId="{FB078D84-B3B0-4402-8892-234190BBEFCE}"/>
          </ac:spMkLst>
        </pc:spChg>
        <pc:spChg chg="del">
          <ac:chgData name="Nikhil Nagaraj" userId="d1c1322b7b768af5" providerId="LiveId" clId="{A9B9F1B4-81E6-464A-A769-5D107D879CC6}" dt="2020-03-10T06:40:33.714" v="2093"/>
          <ac:spMkLst>
            <pc:docMk/>
            <pc:sldMk cId="70003472" sldId="264"/>
            <ac:spMk id="4" creationId="{CA8B9E18-B66C-469E-9BCD-F00624F4A471}"/>
          </ac:spMkLst>
        </pc:spChg>
        <pc:spChg chg="mo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4" creationId="{FA0C74A3-E090-4A88-8091-71A25D90370F}"/>
          </ac:spMkLst>
        </pc:spChg>
        <pc:spChg chg="add del mod">
          <ac:chgData name="Nikhil Nagaraj" userId="d1c1322b7b768af5" providerId="LiveId" clId="{A9B9F1B4-81E6-464A-A769-5D107D879CC6}" dt="2020-03-14T14:59:25.946" v="7155" actId="931"/>
          <ac:spMkLst>
            <pc:docMk/>
            <pc:sldMk cId="70003472" sldId="264"/>
            <ac:spMk id="5" creationId="{09EBA88E-2DD5-4BAA-9F5E-40F4CB9E59AC}"/>
          </ac:spMkLst>
        </pc:spChg>
        <pc:spChg chg="add del mod">
          <ac:chgData name="Nikhil Nagaraj" userId="d1c1322b7b768af5" providerId="LiveId" clId="{A9B9F1B4-81E6-464A-A769-5D107D879CC6}" dt="2020-03-14T14:59:05.962" v="7154" actId="931"/>
          <ac:spMkLst>
            <pc:docMk/>
            <pc:sldMk cId="70003472" sldId="264"/>
            <ac:spMk id="8" creationId="{CDDF034C-F293-4B08-8A8D-D26163F71DC8}"/>
          </ac:spMkLst>
        </pc:spChg>
        <pc:spChg chg="add del mod">
          <ac:chgData name="Nikhil Nagaraj" userId="d1c1322b7b768af5" providerId="LiveId" clId="{A9B9F1B4-81E6-464A-A769-5D107D879CC6}" dt="2020-03-14T15:02:25.412" v="7174" actId="478"/>
          <ac:spMkLst>
            <pc:docMk/>
            <pc:sldMk cId="70003472" sldId="264"/>
            <ac:spMk id="11" creationId="{2E0FD42C-1752-4717-A756-F5109FBA2FFC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13" creationId="{904DB13E-F722-4ED6-BB00-556651E95281}"/>
          </ac:spMkLst>
        </pc:spChg>
        <pc:spChg chg="add del mod">
          <ac:chgData name="Nikhil Nagaraj" userId="d1c1322b7b768af5" providerId="LiveId" clId="{A9B9F1B4-81E6-464A-A769-5D107D879CC6}" dt="2020-03-14T15:00:07.418" v="7159" actId="478"/>
          <ac:spMkLst>
            <pc:docMk/>
            <pc:sldMk cId="70003472" sldId="264"/>
            <ac:spMk id="14" creationId="{2BD927EE-DA31-4C5D-9C65-8CD24A7291F5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15" creationId="{1E8D93C5-28EB-42D0-86CE-D804955653CC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17" creationId="{AB1B1E7D-F76D-4744-AF85-239E6998A4C5}"/>
          </ac:spMkLst>
        </pc:spChg>
        <pc:spChg chg="add del mod">
          <ac:chgData name="Nikhil Nagaraj" userId="d1c1322b7b768af5" providerId="LiveId" clId="{A9B9F1B4-81E6-464A-A769-5D107D879CC6}" dt="2020-03-14T20:34:02.301" v="7175"/>
          <ac:spMkLst>
            <pc:docMk/>
            <pc:sldMk cId="70003472" sldId="264"/>
            <ac:spMk id="18" creationId="{F9AC4792-3157-48C5-823B-23577C573FFD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19" creationId="{3BB65211-00DB-45B6-A223-033B2D19CBE8}"/>
          </ac:spMkLst>
        </pc:spChg>
        <pc:spChg chg="add mod">
          <ac:chgData name="Nikhil Nagaraj" userId="d1c1322b7b768af5" providerId="LiveId" clId="{A9B9F1B4-81E6-464A-A769-5D107D879CC6}" dt="2020-03-15T11:05:41.971" v="8967" actId="20577"/>
          <ac:spMkLst>
            <pc:docMk/>
            <pc:sldMk cId="70003472" sldId="264"/>
            <ac:spMk id="20" creationId="{6976C160-09C6-4764-BDC0-79FB394FD2E7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26" creationId="{1C3E817E-E139-426E-89E5-9DD346EC7514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28" creationId="{E2ADD2F6-F7FC-464F-8F18-5BDBD27A732F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30" creationId="{5A3A31F1-FA83-497F-98FF-9A5621DC5560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32" creationId="{343FF9E2-8F7E-4BCC-9A50-C41AD8A56DD9}"/>
          </ac:spMkLst>
        </pc:spChg>
        <pc:spChg chg="add del">
          <ac:chgData name="Nikhil Nagaraj" userId="d1c1322b7b768af5" providerId="LiveId" clId="{A9B9F1B4-81E6-464A-A769-5D107D879CC6}" dt="2020-03-14T14:59:04.356" v="7152" actId="26606"/>
          <ac:spMkLst>
            <pc:docMk/>
            <pc:sldMk cId="70003472" sldId="264"/>
            <ac:spMk id="34" creationId="{47751BC8-250F-493B-BDF9-D45BA5991D8A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71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73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75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77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79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81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4T20:34:18.075" v="7178" actId="26606"/>
          <ac:spMkLst>
            <pc:docMk/>
            <pc:sldMk cId="70003472" sldId="264"/>
            <ac:spMk id="83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4T20:35:57.093" v="7431" actId="26606"/>
          <ac:spMkLst>
            <pc:docMk/>
            <pc:sldMk cId="70003472" sldId="264"/>
            <ac:spMk id="85" creationId="{E60D94A5-8A09-4BAB-8F7C-69BC34C54DDE}"/>
          </ac:spMkLst>
        </pc:spChg>
        <pc:spChg chg="add del">
          <ac:chgData name="Nikhil Nagaraj" userId="d1c1322b7b768af5" providerId="LiveId" clId="{A9B9F1B4-81E6-464A-A769-5D107D879CC6}" dt="2020-03-14T20:35:57.093" v="7431" actId="26606"/>
          <ac:spMkLst>
            <pc:docMk/>
            <pc:sldMk cId="70003472" sldId="264"/>
            <ac:spMk id="87" creationId="{7A1AE32B-3A6E-4C5E-8FEB-73861B9A26B5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89" creationId="{451EF9F5-BAA7-45A5-BD84-F3184FCED115}"/>
          </ac:spMkLst>
        </pc:spChg>
        <pc:spChg chg="add del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28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29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30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31" creationId="{0BBB6B01-5B73-410C-B70E-8CF2FA470D11}"/>
          </ac:spMkLst>
        </pc:spChg>
        <pc:spChg chg="add del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32" creationId="{8712F587-12D0-435C-8E3F-F44C36EE71B8}"/>
          </ac:spMkLst>
        </pc:spChg>
        <pc:spChg chg="add del">
          <ac:chgData name="Nikhil Nagaraj" userId="d1c1322b7b768af5" providerId="LiveId" clId="{A9B9F1B4-81E6-464A-A769-5D107D879CC6}" dt="2020-03-14T20:35:57.093" v="7431" actId="26606"/>
          <ac:spMkLst>
            <pc:docMk/>
            <pc:sldMk cId="70003472" sldId="264"/>
            <ac:spMk id="1034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4T20:35:57.093" v="7431" actId="26606"/>
          <ac:spMkLst>
            <pc:docMk/>
            <pc:sldMk cId="70003472" sldId="264"/>
            <ac:spMk id="1035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4T20:35:57.093" v="7431" actId="26606"/>
          <ac:spMkLst>
            <pc:docMk/>
            <pc:sldMk cId="70003472" sldId="264"/>
            <ac:spMk id="1036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4T20:35:57.093" v="7431" actId="26606"/>
          <ac:spMkLst>
            <pc:docMk/>
            <pc:sldMk cId="70003472" sldId="264"/>
            <ac:spMk id="1037" creationId="{B6EE7E08-B389-43E5-B019-1B0A8ACBBD93}"/>
          </ac:spMkLst>
        </pc:spChg>
        <pc:spChg chg="add del">
          <ac:chgData name="Nikhil Nagaraj" userId="d1c1322b7b768af5" providerId="LiveId" clId="{A9B9F1B4-81E6-464A-A769-5D107D879CC6}" dt="2020-03-14T20:35:58.246" v="7433" actId="26606"/>
          <ac:spMkLst>
            <pc:docMk/>
            <pc:sldMk cId="70003472" sldId="264"/>
            <ac:spMk id="1039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4T20:35:58.246" v="7433" actId="26606"/>
          <ac:spMkLst>
            <pc:docMk/>
            <pc:sldMk cId="70003472" sldId="264"/>
            <ac:spMk id="1040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4T20:35:58.246" v="7433" actId="26606"/>
          <ac:spMkLst>
            <pc:docMk/>
            <pc:sldMk cId="70003472" sldId="264"/>
            <ac:spMk id="1041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4T20:35:58.246" v="7433" actId="26606"/>
          <ac:spMkLst>
            <pc:docMk/>
            <pc:sldMk cId="70003472" sldId="264"/>
            <ac:spMk id="1042" creationId="{4E9EDDFA-8F05-462B-8D3E-5B9C4FBC735B}"/>
          </ac:spMkLst>
        </pc:spChg>
        <pc:spChg chg="add del">
          <ac:chgData name="Nikhil Nagaraj" userId="d1c1322b7b768af5" providerId="LiveId" clId="{A9B9F1B4-81E6-464A-A769-5D107D879CC6}" dt="2020-03-14T20:35:58.246" v="7433" actId="26606"/>
          <ac:spMkLst>
            <pc:docMk/>
            <pc:sldMk cId="70003472" sldId="264"/>
            <ac:spMk id="1043" creationId="{143F9A23-3237-4ED6-A1E9-C0E6530E053B}"/>
          </ac:spMkLst>
        </pc:spChg>
        <pc:spChg chg="add del">
          <ac:chgData name="Nikhil Nagaraj" userId="d1c1322b7b768af5" providerId="LiveId" clId="{A9B9F1B4-81E6-464A-A769-5D107D879CC6}" dt="2020-03-14T20:35:58.246" v="7433" actId="26606"/>
          <ac:spMkLst>
            <pc:docMk/>
            <pc:sldMk cId="70003472" sldId="264"/>
            <ac:spMk id="1044" creationId="{C63CD46D-4335-4BA4-842A-BF835A99CB2C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46" creationId="{1E94681D-2A4C-4A8D-B9B5-31D440D0328D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47" creationId="{04B7AC44-1B7B-4F09-9AA4-3DFDEC5751A8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48" creationId="{6683E473-94FF-4ACE-9433-1F14799E8907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49" creationId="{AEE537B6-098D-494F-9A54-F22CD09775CD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50" creationId="{07328FD4-8F4F-45D0-B179-C09F34FF8E4F}"/>
          </ac:spMkLst>
        </pc:spChg>
        <pc:spChg chg="add">
          <ac:chgData name="Nikhil Nagaraj" userId="d1c1322b7b768af5" providerId="LiveId" clId="{A9B9F1B4-81E6-464A-A769-5D107D879CC6}" dt="2020-03-14T20:35:58.264" v="7434" actId="26606"/>
          <ac:spMkLst>
            <pc:docMk/>
            <pc:sldMk cId="70003472" sldId="264"/>
            <ac:spMk id="1051" creationId="{4D22A8B8-E29F-4EB2-95D4-3C24EF234786}"/>
          </ac:spMkLst>
        </pc:spChg>
        <pc:grpChg chg="add del">
          <ac:chgData name="Nikhil Nagaraj" userId="d1c1322b7b768af5" providerId="LiveId" clId="{A9B9F1B4-81E6-464A-A769-5D107D879CC6}" dt="2020-03-14T14:59:04.356" v="7152" actId="26606"/>
          <ac:grpSpMkLst>
            <pc:docMk/>
            <pc:sldMk cId="70003472" sldId="264"/>
            <ac:grpSpMk id="21" creationId="{E26428D7-C6F3-473D-A360-A3F5C3E8728C}"/>
          </ac:grpSpMkLst>
        </pc:grpChg>
        <pc:picChg chg="add del mod">
          <ac:chgData name="Nikhil Nagaraj" userId="d1c1322b7b768af5" providerId="LiveId" clId="{A9B9F1B4-81E6-464A-A769-5D107D879CC6}" dt="2020-03-14T14:59:05.962" v="7154" actId="931"/>
          <ac:picMkLst>
            <pc:docMk/>
            <pc:sldMk cId="70003472" sldId="264"/>
            <ac:picMk id="7" creationId="{0347AADB-17B1-420E-9552-686643CDD7D5}"/>
          </ac:picMkLst>
        </pc:picChg>
        <pc:picChg chg="add del mod">
          <ac:chgData name="Nikhil Nagaraj" userId="d1c1322b7b768af5" providerId="LiveId" clId="{A9B9F1B4-81E6-464A-A769-5D107D879CC6}" dt="2020-03-14T15:02:25.412" v="7174" actId="478"/>
          <ac:picMkLst>
            <pc:docMk/>
            <pc:sldMk cId="70003472" sldId="264"/>
            <ac:picMk id="10" creationId="{83DD2BC8-343E-48B0-A1C1-B9EAA24590F0}"/>
          </ac:picMkLst>
        </pc:picChg>
        <pc:picChg chg="add mod">
          <ac:chgData name="Nikhil Nagaraj" userId="d1c1322b7b768af5" providerId="LiveId" clId="{A9B9F1B4-81E6-464A-A769-5D107D879CC6}" dt="2020-03-14T20:50:23.414" v="8762" actId="962"/>
          <ac:picMkLst>
            <pc:docMk/>
            <pc:sldMk cId="70003472" sldId="264"/>
            <ac:picMk id="1026" creationId="{E742D0AB-79D2-4FFE-A0F6-63E94CBEC6B7}"/>
          </ac:picMkLst>
        </pc:picChg>
        <pc:cxnChg chg="add del">
          <ac:chgData name="Nikhil Nagaraj" userId="d1c1322b7b768af5" providerId="LiveId" clId="{A9B9F1B4-81E6-464A-A769-5D107D879CC6}" dt="2020-03-14T14:59:04.356" v="7152" actId="26606"/>
          <ac:cxnSpMkLst>
            <pc:docMk/>
            <pc:sldMk cId="70003472" sldId="264"/>
            <ac:cxnSpMk id="36" creationId="{BF0F044C-8394-47CB-8E3D-FA56B0693961}"/>
          </ac:cxnSpMkLst>
        </pc:cxnChg>
        <pc:cxnChg chg="add del">
          <ac:chgData name="Nikhil Nagaraj" userId="d1c1322b7b768af5" providerId="LiveId" clId="{A9B9F1B4-81E6-464A-A769-5D107D879CC6}" dt="2020-03-14T14:59:04.356" v="7152" actId="26606"/>
          <ac:cxnSpMkLst>
            <pc:docMk/>
            <pc:sldMk cId="70003472" sldId="264"/>
            <ac:cxnSpMk id="38" creationId="{6B2DCD75-B707-4C51-8ADC-813834C09A87}"/>
          </ac:cxnSpMkLst>
        </pc:cxnChg>
        <pc:cxnChg chg="add del">
          <ac:chgData name="Nikhil Nagaraj" userId="d1c1322b7b768af5" providerId="LiveId" clId="{A9B9F1B4-81E6-464A-A769-5D107D879CC6}" dt="2020-03-14T14:59:04.356" v="7152" actId="26606"/>
          <ac:cxnSpMkLst>
            <pc:docMk/>
            <pc:sldMk cId="70003472" sldId="264"/>
            <ac:cxnSpMk id="40" creationId="{F4851414-8BB1-42EF-912B-608FCE07B247}"/>
          </ac:cxnSpMkLst>
        </pc:cxnChg>
      </pc:sldChg>
      <pc:sldChg chg="addSp delSp modSp mod ord setBg modAnim">
        <pc:chgData name="Nikhil Nagaraj" userId="d1c1322b7b768af5" providerId="LiveId" clId="{A9B9F1B4-81E6-464A-A769-5D107D879CC6}" dt="2020-03-17T16:37:55.380" v="20660"/>
        <pc:sldMkLst>
          <pc:docMk/>
          <pc:sldMk cId="2804523665" sldId="265"/>
        </pc:sldMkLst>
        <pc:spChg chg="mod">
          <ac:chgData name="Nikhil Nagaraj" userId="d1c1322b7b768af5" providerId="LiveId" clId="{A9B9F1B4-81E6-464A-A769-5D107D879CC6}" dt="2020-03-17T14:11:21.039" v="12809" actId="26606"/>
          <ac:spMkLst>
            <pc:docMk/>
            <pc:sldMk cId="2804523665" sldId="265"/>
            <ac:spMk id="2" creationId="{B3C8B316-5FE0-4CFD-9E5E-2D0BE9532517}"/>
          </ac:spMkLst>
        </pc:spChg>
        <pc:spChg chg="mod">
          <ac:chgData name="Nikhil Nagaraj" userId="d1c1322b7b768af5" providerId="LiveId" clId="{A9B9F1B4-81E6-464A-A769-5D107D879CC6}" dt="2020-03-17T14:08:49.105" v="12742" actId="26606"/>
          <ac:spMkLst>
            <pc:docMk/>
            <pc:sldMk cId="2804523665" sldId="265"/>
            <ac:spMk id="3" creationId="{57C0849B-033B-4F93-A122-71EA8E5B2D06}"/>
          </ac:spMkLst>
        </pc:spChg>
        <pc:spChg chg="del">
          <ac:chgData name="Nikhil Nagaraj" userId="d1c1322b7b768af5" providerId="LiveId" clId="{A9B9F1B4-81E6-464A-A769-5D107D879CC6}" dt="2020-03-10T06:41:15.529" v="2102"/>
          <ac:spMkLst>
            <pc:docMk/>
            <pc:sldMk cId="2804523665" sldId="265"/>
            <ac:spMk id="3" creationId="{EF023F88-12D8-43AC-BB16-FAB1AA9D9119}"/>
          </ac:spMkLst>
        </pc:spChg>
        <pc:spChg chg="mod">
          <ac:chgData name="Nikhil Nagaraj" userId="d1c1322b7b768af5" providerId="LiveId" clId="{A9B9F1B4-81E6-464A-A769-5D107D879CC6}" dt="2020-03-17T14:08:49.105" v="12742" actId="26606"/>
          <ac:spMkLst>
            <pc:docMk/>
            <pc:sldMk cId="2804523665" sldId="265"/>
            <ac:spMk id="4" creationId="{53FC5FFA-43DD-44C4-9F7C-204A698EF7A7}"/>
          </ac:spMkLst>
        </pc:spChg>
        <pc:spChg chg="del">
          <ac:chgData name="Nikhil Nagaraj" userId="d1c1322b7b768af5" providerId="LiveId" clId="{A9B9F1B4-81E6-464A-A769-5D107D879CC6}" dt="2020-03-10T06:41:15.529" v="2102"/>
          <ac:spMkLst>
            <pc:docMk/>
            <pc:sldMk cId="2804523665" sldId="265"/>
            <ac:spMk id="4" creationId="{702E39DE-89D5-4A2A-948F-279F71D8B3FE}"/>
          </ac:spMkLst>
        </pc:spChg>
        <pc:spChg chg="add del mod">
          <ac:chgData name="Nikhil Nagaraj" userId="d1c1322b7b768af5" providerId="LiveId" clId="{A9B9F1B4-81E6-464A-A769-5D107D879CC6}" dt="2020-03-17T14:08:49.105" v="12742" actId="26606"/>
          <ac:spMkLst>
            <pc:docMk/>
            <pc:sldMk cId="2804523665" sldId="265"/>
            <ac:spMk id="5" creationId="{8685CBAB-89BE-41B5-95C3-B2F61ADC15C9}"/>
          </ac:spMkLst>
        </pc:spChg>
        <pc:spChg chg="add del">
          <ac:chgData name="Nikhil Nagaraj" userId="d1c1322b7b768af5" providerId="LiveId" clId="{A9B9F1B4-81E6-464A-A769-5D107D879CC6}" dt="2020-03-17T14:08:49.044" v="12741" actId="26606"/>
          <ac:spMkLst>
            <pc:docMk/>
            <pc:sldMk cId="2804523665" sldId="265"/>
            <ac:spMk id="12" creationId="{94C58ED0-C700-47B2-8D54-31F4BB36BE92}"/>
          </ac:spMkLst>
        </pc:spChg>
        <pc:spChg chg="add del">
          <ac:chgData name="Nikhil Nagaraj" userId="d1c1322b7b768af5" providerId="LiveId" clId="{A9B9F1B4-81E6-464A-A769-5D107D879CC6}" dt="2020-03-17T14:08:49.044" v="12741" actId="26606"/>
          <ac:spMkLst>
            <pc:docMk/>
            <pc:sldMk cId="2804523665" sldId="265"/>
            <ac:spMk id="14" creationId="{B2D40F7A-4BD9-4F50-A33B-8CB290C00C84}"/>
          </ac:spMkLst>
        </pc:spChg>
        <pc:spChg chg="add del">
          <ac:chgData name="Nikhil Nagaraj" userId="d1c1322b7b768af5" providerId="LiveId" clId="{A9B9F1B4-81E6-464A-A769-5D107D879CC6}" dt="2020-03-17T14:08:49.044" v="12741" actId="26606"/>
          <ac:spMkLst>
            <pc:docMk/>
            <pc:sldMk cId="2804523665" sldId="265"/>
            <ac:spMk id="16" creationId="{BD2FDAD1-72F9-4134-9A38-92BDC75F71B7}"/>
          </ac:spMkLst>
        </pc:spChg>
        <pc:spChg chg="add del">
          <ac:chgData name="Nikhil Nagaraj" userId="d1c1322b7b768af5" providerId="LiveId" clId="{A9B9F1B4-81E6-464A-A769-5D107D879CC6}" dt="2020-03-17T14:09:52.868" v="12774" actId="26606"/>
          <ac:spMkLst>
            <pc:docMk/>
            <pc:sldMk cId="2804523665" sldId="265"/>
            <ac:spMk id="18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7T14:09:52.868" v="12774" actId="26606"/>
          <ac:spMkLst>
            <pc:docMk/>
            <pc:sldMk cId="2804523665" sldId="265"/>
            <ac:spMk id="19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7T14:09:52.868" v="12774" actId="26606"/>
          <ac:spMkLst>
            <pc:docMk/>
            <pc:sldMk cId="2804523665" sldId="265"/>
            <ac:spMk id="20" creationId="{58B53A5F-63B3-4E86-93F7-275390D707F1}"/>
          </ac:spMkLst>
        </pc:spChg>
        <pc:spChg chg="add del">
          <ac:chgData name="Nikhil Nagaraj" userId="d1c1322b7b768af5" providerId="LiveId" clId="{A9B9F1B4-81E6-464A-A769-5D107D879CC6}" dt="2020-03-17T14:11:21.104" v="12810" actId="26606"/>
          <ac:spMkLst>
            <pc:docMk/>
            <pc:sldMk cId="2804523665" sldId="265"/>
            <ac:spMk id="26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7T14:11:21.104" v="12810" actId="26606"/>
          <ac:spMkLst>
            <pc:docMk/>
            <pc:sldMk cId="2804523665" sldId="265"/>
            <ac:spMk id="28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7T14:11:21.104" v="12810" actId="26606"/>
          <ac:spMkLst>
            <pc:docMk/>
            <pc:sldMk cId="2804523665" sldId="265"/>
            <ac:spMk id="30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7T14:10:53.502" v="12799" actId="26606"/>
          <ac:spMkLst>
            <pc:docMk/>
            <pc:sldMk cId="2804523665" sldId="265"/>
            <ac:spMk id="35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7T14:10:53.502" v="12799" actId="26606"/>
          <ac:spMkLst>
            <pc:docMk/>
            <pc:sldMk cId="2804523665" sldId="265"/>
            <ac:spMk id="37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7T14:10:53.502" v="12799" actId="26606"/>
          <ac:spMkLst>
            <pc:docMk/>
            <pc:sldMk cId="2804523665" sldId="265"/>
            <ac:spMk id="39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7T14:11:00.675" v="12801" actId="26606"/>
          <ac:spMkLst>
            <pc:docMk/>
            <pc:sldMk cId="2804523665" sldId="265"/>
            <ac:spMk id="41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7T14:11:00.675" v="12801" actId="26606"/>
          <ac:spMkLst>
            <pc:docMk/>
            <pc:sldMk cId="2804523665" sldId="265"/>
            <ac:spMk id="42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7T14:11:00.675" v="12801" actId="26606"/>
          <ac:spMkLst>
            <pc:docMk/>
            <pc:sldMk cId="2804523665" sldId="265"/>
            <ac:spMk id="43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7T14:11:06.152" v="12803" actId="26606"/>
          <ac:spMkLst>
            <pc:docMk/>
            <pc:sldMk cId="2804523665" sldId="265"/>
            <ac:spMk id="45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7T14:11:06.152" v="12803" actId="26606"/>
          <ac:spMkLst>
            <pc:docMk/>
            <pc:sldMk cId="2804523665" sldId="265"/>
            <ac:spMk id="46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7T14:11:06.152" v="12803" actId="26606"/>
          <ac:spMkLst>
            <pc:docMk/>
            <pc:sldMk cId="2804523665" sldId="265"/>
            <ac:spMk id="47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7T14:11:11.685" v="12805" actId="26606"/>
          <ac:spMkLst>
            <pc:docMk/>
            <pc:sldMk cId="2804523665" sldId="265"/>
            <ac:spMk id="49" creationId="{B6F90BEF-F5C9-43BB-9FED-780B2E802B77}"/>
          </ac:spMkLst>
        </pc:spChg>
        <pc:spChg chg="add del">
          <ac:chgData name="Nikhil Nagaraj" userId="d1c1322b7b768af5" providerId="LiveId" clId="{A9B9F1B4-81E6-464A-A769-5D107D879CC6}" dt="2020-03-17T14:11:11.685" v="12805" actId="26606"/>
          <ac:spMkLst>
            <pc:docMk/>
            <pc:sldMk cId="2804523665" sldId="265"/>
            <ac:spMk id="50" creationId="{BC0B41FD-D897-4F21-A5F3-254C563DC684}"/>
          </ac:spMkLst>
        </pc:spChg>
        <pc:spChg chg="add del">
          <ac:chgData name="Nikhil Nagaraj" userId="d1c1322b7b768af5" providerId="LiveId" clId="{A9B9F1B4-81E6-464A-A769-5D107D879CC6}" dt="2020-03-17T14:11:11.685" v="12805" actId="26606"/>
          <ac:spMkLst>
            <pc:docMk/>
            <pc:sldMk cId="2804523665" sldId="265"/>
            <ac:spMk id="51" creationId="{74F628E5-F145-4719-B240-F9D1B2D501FE}"/>
          </ac:spMkLst>
        </pc:spChg>
        <pc:spChg chg="add del">
          <ac:chgData name="Nikhil Nagaraj" userId="d1c1322b7b768af5" providerId="LiveId" clId="{A9B9F1B4-81E6-464A-A769-5D107D879CC6}" dt="2020-03-17T14:11:16.886" v="12807" actId="26606"/>
          <ac:spMkLst>
            <pc:docMk/>
            <pc:sldMk cId="2804523665" sldId="265"/>
            <ac:spMk id="53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7T14:11:16.886" v="12807" actId="26606"/>
          <ac:spMkLst>
            <pc:docMk/>
            <pc:sldMk cId="2804523665" sldId="265"/>
            <ac:spMk id="54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7T14:11:16.886" v="12807" actId="26606"/>
          <ac:spMkLst>
            <pc:docMk/>
            <pc:sldMk cId="2804523665" sldId="265"/>
            <ac:spMk id="55" creationId="{58B53A5F-63B3-4E86-93F7-275390D707F1}"/>
          </ac:spMkLst>
        </pc:spChg>
        <pc:spChg chg="add del">
          <ac:chgData name="Nikhil Nagaraj" userId="d1c1322b7b768af5" providerId="LiveId" clId="{A9B9F1B4-81E6-464A-A769-5D107D879CC6}" dt="2020-03-17T14:11:21.039" v="12809" actId="26606"/>
          <ac:spMkLst>
            <pc:docMk/>
            <pc:sldMk cId="2804523665" sldId="265"/>
            <ac:spMk id="57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7T14:11:21.039" v="12809" actId="26606"/>
          <ac:spMkLst>
            <pc:docMk/>
            <pc:sldMk cId="2804523665" sldId="265"/>
            <ac:spMk id="58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7T14:11:21.039" v="12809" actId="26606"/>
          <ac:spMkLst>
            <pc:docMk/>
            <pc:sldMk cId="2804523665" sldId="265"/>
            <ac:spMk id="59" creationId="{58B53A5F-63B3-4E86-93F7-275390D707F1}"/>
          </ac:spMkLst>
        </pc:spChg>
        <pc:spChg chg="add">
          <ac:chgData name="Nikhil Nagaraj" userId="d1c1322b7b768af5" providerId="LiveId" clId="{A9B9F1B4-81E6-464A-A769-5D107D879CC6}" dt="2020-03-17T14:11:21.104" v="12810" actId="26606"/>
          <ac:spMkLst>
            <pc:docMk/>
            <pc:sldMk cId="2804523665" sldId="265"/>
            <ac:spMk id="61" creationId="{0EB72A9B-FD82-4F09-BF1E-D39311D3A0E3}"/>
          </ac:spMkLst>
        </pc:spChg>
        <pc:spChg chg="add">
          <ac:chgData name="Nikhil Nagaraj" userId="d1c1322b7b768af5" providerId="LiveId" clId="{A9B9F1B4-81E6-464A-A769-5D107D879CC6}" dt="2020-03-17T14:11:21.104" v="12810" actId="26606"/>
          <ac:spMkLst>
            <pc:docMk/>
            <pc:sldMk cId="2804523665" sldId="265"/>
            <ac:spMk id="62" creationId="{DD39B371-6E4E-4070-AB4E-4D788405A5A6}"/>
          </ac:spMkLst>
        </pc:spChg>
        <pc:spChg chg="add">
          <ac:chgData name="Nikhil Nagaraj" userId="d1c1322b7b768af5" providerId="LiveId" clId="{A9B9F1B4-81E6-464A-A769-5D107D879CC6}" dt="2020-03-17T14:11:21.104" v="12810" actId="26606"/>
          <ac:spMkLst>
            <pc:docMk/>
            <pc:sldMk cId="2804523665" sldId="265"/>
            <ac:spMk id="63" creationId="{B937DAED-8BFE-4563-BB45-B5E554D70A84}"/>
          </ac:spMkLst>
        </pc:spChg>
        <pc:graphicFrameChg chg="add del">
          <ac:chgData name="Nikhil Nagaraj" userId="d1c1322b7b768af5" providerId="LiveId" clId="{A9B9F1B4-81E6-464A-A769-5D107D879CC6}" dt="2020-03-17T14:08:49.044" v="12741" actId="26606"/>
          <ac:graphicFrameMkLst>
            <pc:docMk/>
            <pc:sldMk cId="2804523665" sldId="265"/>
            <ac:graphicFrameMk id="7" creationId="{A66D874C-35AD-48F8-8314-E49F29185AF2}"/>
          </ac:graphicFrameMkLst>
        </pc:graphicFrameChg>
        <pc:graphicFrameChg chg="add mod modGraphic">
          <ac:chgData name="Nikhil Nagaraj" userId="d1c1322b7b768af5" providerId="LiveId" clId="{A9B9F1B4-81E6-464A-A769-5D107D879CC6}" dt="2020-03-17T15:30:55.336" v="16723" actId="20577"/>
          <ac:graphicFrameMkLst>
            <pc:docMk/>
            <pc:sldMk cId="2804523665" sldId="265"/>
            <ac:graphicFrameMk id="21" creationId="{C9D268C2-4407-419C-9508-A115F94B38EC}"/>
          </ac:graphicFrameMkLst>
        </pc:graphicFrameChg>
      </pc:sldChg>
      <pc:sldChg chg="del">
        <pc:chgData name="Nikhil Nagaraj" userId="d1c1322b7b768af5" providerId="LiveId" clId="{A9B9F1B4-81E6-464A-A769-5D107D879CC6}" dt="2020-03-10T10:39:22.509" v="2510" actId="47"/>
        <pc:sldMkLst>
          <pc:docMk/>
          <pc:sldMk cId="1983151959" sldId="266"/>
        </pc:sldMkLst>
      </pc:sldChg>
      <pc:sldChg chg="addSp delSp modSp mod modAnim">
        <pc:chgData name="Nikhil Nagaraj" userId="d1c1322b7b768af5" providerId="LiveId" clId="{A9B9F1B4-81E6-464A-A769-5D107D879CC6}" dt="2020-03-18T12:29:37.374" v="21900" actId="20577"/>
        <pc:sldMkLst>
          <pc:docMk/>
          <pc:sldMk cId="2700458580" sldId="267"/>
        </pc:sldMkLst>
        <pc:spChg chg="mod">
          <ac:chgData name="Nikhil Nagaraj" userId="d1c1322b7b768af5" providerId="LiveId" clId="{A9B9F1B4-81E6-464A-A769-5D107D879CC6}" dt="2020-03-17T14:58:52.695" v="13508" actId="20577"/>
          <ac:spMkLst>
            <pc:docMk/>
            <pc:sldMk cId="2700458580" sldId="267"/>
            <ac:spMk id="2" creationId="{1EBEC1B2-DFE0-4FBC-8E0E-ED0BF66EF40E}"/>
          </ac:spMkLst>
        </pc:spChg>
        <pc:spChg chg="del">
          <ac:chgData name="Nikhil Nagaraj" userId="d1c1322b7b768af5" providerId="LiveId" clId="{A9B9F1B4-81E6-464A-A769-5D107D879CC6}" dt="2020-03-10T11:08:20.505" v="2675"/>
          <ac:spMkLst>
            <pc:docMk/>
            <pc:sldMk cId="2700458580" sldId="267"/>
            <ac:spMk id="3" creationId="{057F9CFA-0ACB-4D52-B665-B74CE4F152A5}"/>
          </ac:spMkLst>
        </pc:spChg>
        <pc:spChg chg="del">
          <ac:chgData name="Nikhil Nagaraj" userId="d1c1322b7b768af5" providerId="LiveId" clId="{A9B9F1B4-81E6-464A-A769-5D107D879CC6}" dt="2020-03-10T11:08:20.505" v="2675"/>
          <ac:spMkLst>
            <pc:docMk/>
            <pc:sldMk cId="2700458580" sldId="267"/>
            <ac:spMk id="4" creationId="{B3AEADAF-DA9A-49ED-A11B-2919C4FC68CA}"/>
          </ac:spMkLst>
        </pc:spChg>
        <pc:spChg chg="add del mod">
          <ac:chgData name="Nikhil Nagaraj" userId="d1c1322b7b768af5" providerId="LiveId" clId="{A9B9F1B4-81E6-464A-A769-5D107D879CC6}" dt="2020-03-17T14:59:07.288" v="13509" actId="478"/>
          <ac:spMkLst>
            <pc:docMk/>
            <pc:sldMk cId="2700458580" sldId="267"/>
            <ac:spMk id="5" creationId="{1E04BE29-6AB2-44C0-BCE2-AFF40D167DCF}"/>
          </ac:spMkLst>
        </pc:spChg>
        <pc:spChg chg="add del mod">
          <ac:chgData name="Nikhil Nagaraj" userId="d1c1322b7b768af5" providerId="LiveId" clId="{A9B9F1B4-81E6-464A-A769-5D107D879CC6}" dt="2020-03-18T11:51:42.665" v="21227" actId="3680"/>
          <ac:spMkLst>
            <pc:docMk/>
            <pc:sldMk cId="2700458580" sldId="267"/>
            <ac:spMk id="6" creationId="{EEBE7981-C2CB-474D-8334-C73186DF84C2}"/>
          </ac:spMkLst>
        </pc:spChg>
        <pc:spChg chg="add del mod">
          <ac:chgData name="Nikhil Nagaraj" userId="d1c1322b7b768af5" providerId="LiveId" clId="{A9B9F1B4-81E6-464A-A769-5D107D879CC6}" dt="2020-03-17T14:59:17.882" v="13510"/>
          <ac:spMkLst>
            <pc:docMk/>
            <pc:sldMk cId="2700458580" sldId="267"/>
            <ac:spMk id="7" creationId="{48BBA983-738C-4130-92E9-B2F90CBA5547}"/>
          </ac:spMkLst>
        </pc:spChg>
        <pc:spChg chg="add del mod">
          <ac:chgData name="Nikhil Nagaraj" userId="d1c1322b7b768af5" providerId="LiveId" clId="{A9B9F1B4-81E6-464A-A769-5D107D879CC6}" dt="2020-03-18T11:51:17.684" v="21226" actId="478"/>
          <ac:spMkLst>
            <pc:docMk/>
            <pc:sldMk cId="2700458580" sldId="267"/>
            <ac:spMk id="8" creationId="{D361706F-D282-45E7-A9B1-7B1B408DE01A}"/>
          </ac:spMkLst>
        </pc:spChg>
        <pc:spChg chg="add mod">
          <ac:chgData name="Nikhil Nagaraj" userId="d1c1322b7b768af5" providerId="LiveId" clId="{A9B9F1B4-81E6-464A-A769-5D107D879CC6}" dt="2020-03-18T12:29:37.374" v="21900" actId="20577"/>
          <ac:spMkLst>
            <pc:docMk/>
            <pc:sldMk cId="2700458580" sldId="267"/>
            <ac:spMk id="9" creationId="{C727F0A2-4626-4AF1-A8E7-804399FC14D1}"/>
          </ac:spMkLst>
        </pc:spChg>
        <pc:graphicFrameChg chg="add mod ord modGraphic">
          <ac:chgData name="Nikhil Nagaraj" userId="d1c1322b7b768af5" providerId="LiveId" clId="{A9B9F1B4-81E6-464A-A769-5D107D879CC6}" dt="2020-03-18T12:01:44.986" v="21728" actId="20577"/>
          <ac:graphicFrameMkLst>
            <pc:docMk/>
            <pc:sldMk cId="2700458580" sldId="267"/>
            <ac:graphicFrameMk id="7" creationId="{16CE9F8C-F95F-4678-8C71-9F1736308A36}"/>
          </ac:graphicFrameMkLst>
        </pc:graphicFrameChg>
      </pc:sldChg>
      <pc:sldChg chg="del">
        <pc:chgData name="Nikhil Nagaraj" userId="d1c1322b7b768af5" providerId="LiveId" clId="{A9B9F1B4-81E6-464A-A769-5D107D879CC6}" dt="2020-03-10T11:11:31.783" v="3078" actId="47"/>
        <pc:sldMkLst>
          <pc:docMk/>
          <pc:sldMk cId="3423192696" sldId="268"/>
        </pc:sldMkLst>
      </pc:sldChg>
      <pc:sldChg chg="addSp delSp modSp mod modAnim">
        <pc:chgData name="Nikhil Nagaraj" userId="d1c1322b7b768af5" providerId="LiveId" clId="{A9B9F1B4-81E6-464A-A769-5D107D879CC6}" dt="2020-03-18T12:00:27.483" v="21684" actId="20577"/>
        <pc:sldMkLst>
          <pc:docMk/>
          <pc:sldMk cId="2614724205" sldId="269"/>
        </pc:sldMkLst>
        <pc:spChg chg="mod">
          <ac:chgData name="Nikhil Nagaraj" userId="d1c1322b7b768af5" providerId="LiveId" clId="{A9B9F1B4-81E6-464A-A769-5D107D879CC6}" dt="2020-03-17T15:12:32.811" v="14795" actId="20577"/>
          <ac:spMkLst>
            <pc:docMk/>
            <pc:sldMk cId="2614724205" sldId="269"/>
            <ac:spMk id="2" creationId="{89D4B57A-54A2-42F1-BCFE-0B153200123C}"/>
          </ac:spMkLst>
        </pc:spChg>
        <pc:spChg chg="del">
          <ac:chgData name="Nikhil Nagaraj" userId="d1c1322b7b768af5" providerId="LiveId" clId="{A9B9F1B4-81E6-464A-A769-5D107D879CC6}" dt="2020-03-10T11:11:41.651" v="3079"/>
          <ac:spMkLst>
            <pc:docMk/>
            <pc:sldMk cId="2614724205" sldId="269"/>
            <ac:spMk id="3" creationId="{5B206C48-88ED-436E-89C2-CB8EC0E35812}"/>
          </ac:spMkLst>
        </pc:spChg>
        <pc:spChg chg="del">
          <ac:chgData name="Nikhil Nagaraj" userId="d1c1322b7b768af5" providerId="LiveId" clId="{A9B9F1B4-81E6-464A-A769-5D107D879CC6}" dt="2020-03-10T11:11:41.651" v="3079"/>
          <ac:spMkLst>
            <pc:docMk/>
            <pc:sldMk cId="2614724205" sldId="269"/>
            <ac:spMk id="4" creationId="{A951EE51-7F70-4EF2-956B-04690FFDDB9E}"/>
          </ac:spMkLst>
        </pc:spChg>
        <pc:spChg chg="add mod">
          <ac:chgData name="Nikhil Nagaraj" userId="d1c1322b7b768af5" providerId="LiveId" clId="{A9B9F1B4-81E6-464A-A769-5D107D879CC6}" dt="2020-03-18T12:00:27.483" v="21684" actId="20577"/>
          <ac:spMkLst>
            <pc:docMk/>
            <pc:sldMk cId="2614724205" sldId="269"/>
            <ac:spMk id="5" creationId="{65BEF36F-4EEB-4D70-8A10-5DD774618C00}"/>
          </ac:spMkLst>
        </pc:spChg>
        <pc:picChg chg="add mod">
          <ac:chgData name="Nikhil Nagaraj" userId="d1c1322b7b768af5" providerId="LiveId" clId="{A9B9F1B4-81E6-464A-A769-5D107D879CC6}" dt="2020-03-17T15:25:35.108" v="16294" actId="1076"/>
          <ac:picMkLst>
            <pc:docMk/>
            <pc:sldMk cId="2614724205" sldId="269"/>
            <ac:picMk id="6" creationId="{24DB5356-2822-4F81-9A3F-6A00E2D81CE5}"/>
          </ac:picMkLst>
        </pc:picChg>
        <pc:picChg chg="add mod">
          <ac:chgData name="Nikhil Nagaraj" userId="d1c1322b7b768af5" providerId="LiveId" clId="{A9B9F1B4-81E6-464A-A769-5D107D879CC6}" dt="2020-03-17T15:24:42.089" v="16271" actId="1076"/>
          <ac:picMkLst>
            <pc:docMk/>
            <pc:sldMk cId="2614724205" sldId="269"/>
            <ac:picMk id="7" creationId="{4EFC9F18-4784-4802-9DE5-B7574CFF8DB2}"/>
          </ac:picMkLst>
        </pc:picChg>
      </pc:sldChg>
      <pc:sldChg chg="modSp del">
        <pc:chgData name="Nikhil Nagaraj" userId="d1c1322b7b768af5" providerId="LiveId" clId="{A9B9F1B4-81E6-464A-A769-5D107D879CC6}" dt="2020-03-17T14:57:14.093" v="13291" actId="47"/>
        <pc:sldMkLst>
          <pc:docMk/>
          <pc:sldMk cId="2684365484" sldId="270"/>
        </pc:sldMkLst>
        <pc:spChg chg="mod">
          <ac:chgData name="Nikhil Nagaraj" userId="d1c1322b7b768af5" providerId="LiveId" clId="{A9B9F1B4-81E6-464A-A769-5D107D879CC6}" dt="2020-03-10T11:42:33.780" v="3767"/>
          <ac:spMkLst>
            <pc:docMk/>
            <pc:sldMk cId="2684365484" sldId="270"/>
            <ac:spMk id="4" creationId="{F2F7E759-43C8-4448-A613-DD7D36F71DFB}"/>
          </ac:spMkLst>
        </pc:spChg>
      </pc:sldChg>
      <pc:sldChg chg="addSp delSp modSp mod setBg modAnim setClrOvrMap">
        <pc:chgData name="Nikhil Nagaraj" userId="d1c1322b7b768af5" providerId="LiveId" clId="{A9B9F1B4-81E6-464A-A769-5D107D879CC6}" dt="2020-03-17T16:38:32.333" v="20667"/>
        <pc:sldMkLst>
          <pc:docMk/>
          <pc:sldMk cId="2123552742" sldId="271"/>
        </pc:sldMkLst>
        <pc:spChg chg="mod ord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2" creationId="{03A92FD2-FAA9-4C93-AA64-7CFF316C589D}"/>
          </ac:spMkLst>
        </pc:spChg>
        <pc:spChg chg="del">
          <ac:chgData name="Nikhil Nagaraj" userId="d1c1322b7b768af5" providerId="LiveId" clId="{A9B9F1B4-81E6-464A-A769-5D107D879CC6}" dt="2020-03-10T10:39:33.020" v="2511"/>
          <ac:spMkLst>
            <pc:docMk/>
            <pc:sldMk cId="2123552742" sldId="271"/>
            <ac:spMk id="3" creationId="{6E969E9D-1380-4EFF-95D8-9B0CF8264DB4}"/>
          </ac:spMkLst>
        </pc:spChg>
        <pc:spChg chg="mod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3" creationId="{820571E9-953D-4512-A3F8-60D2548EE1EB}"/>
          </ac:spMkLst>
        </pc:spChg>
        <pc:spChg chg="del">
          <ac:chgData name="Nikhil Nagaraj" userId="d1c1322b7b768af5" providerId="LiveId" clId="{A9B9F1B4-81E6-464A-A769-5D107D879CC6}" dt="2020-03-10T10:39:33.020" v="2511"/>
          <ac:spMkLst>
            <pc:docMk/>
            <pc:sldMk cId="2123552742" sldId="271"/>
            <ac:spMk id="4" creationId="{07F90B75-FF3D-4F1B-910D-47D3CD95AEE5}"/>
          </ac:spMkLst>
        </pc:spChg>
        <pc:spChg chg="mod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4" creationId="{4364B87F-4B99-45BD-A0A4-704CF4952856}"/>
          </ac:spMkLst>
        </pc:spChg>
        <pc:spChg chg="add del mod">
          <ac:chgData name="Nikhil Nagaraj" userId="d1c1322b7b768af5" providerId="LiveId" clId="{A9B9F1B4-81E6-464A-A769-5D107D879CC6}" dt="2020-03-17T14:14:31.308" v="13154"/>
          <ac:spMkLst>
            <pc:docMk/>
            <pc:sldMk cId="2123552742" sldId="271"/>
            <ac:spMk id="5" creationId="{F852AFFF-EE55-4752-8B2D-178DF8EE775B}"/>
          </ac:spMkLst>
        </pc:spChg>
        <pc:spChg chg="add del mod">
          <ac:chgData name="Nikhil Nagaraj" userId="d1c1322b7b768af5" providerId="LiveId" clId="{A9B9F1B4-81E6-464A-A769-5D107D879CC6}" dt="2020-03-17T15:37:48.768" v="17148" actId="478"/>
          <ac:spMkLst>
            <pc:docMk/>
            <pc:sldMk cId="2123552742" sldId="271"/>
            <ac:spMk id="9" creationId="{EBA7F754-5A1B-438A-8432-5691F0DBEDA1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29" creationId="{6D441379-EB6F-469B-8202-244AD48BAE95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0" creationId="{FAF3764A-07CC-4F6C-AE17-0C606CF221D0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1" creationId="{258B6CBA-AEF6-4EE7-BA66-66F8839E8B07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2" creationId="{CB167181-1F0C-4AE4-848D-AA2D105D25C8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4" creationId="{13F169CB-22CE-4A67-9B24-8401BCEA3D97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5" creationId="{F4FF9491-6311-4699-84AC-79D7F8060274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6" creationId="{CCC74909-D201-4DA1-A8A1-8F8EF82CB86B}"/>
          </ac:spMkLst>
        </pc:spChg>
        <pc:spChg chg="mod topLvl">
          <ac:chgData name="Nikhil Nagaraj" userId="d1c1322b7b768af5" providerId="LiveId" clId="{A9B9F1B4-81E6-464A-A769-5D107D879CC6}" dt="2020-03-17T14:46:03.222" v="13231" actId="165"/>
          <ac:spMkLst>
            <pc:docMk/>
            <pc:sldMk cId="2123552742" sldId="271"/>
            <ac:spMk id="37" creationId="{22A72D67-FA7E-4D29-A3FD-E50EF83D21A8}"/>
          </ac:spMkLst>
        </pc:spChg>
        <pc:spChg chg="add del mod">
          <ac:chgData name="Nikhil Nagaraj" userId="d1c1322b7b768af5" providerId="LiveId" clId="{A9B9F1B4-81E6-464A-A769-5D107D879CC6}" dt="2020-03-17T14:47:27.163" v="13234"/>
          <ac:spMkLst>
            <pc:docMk/>
            <pc:sldMk cId="2123552742" sldId="271"/>
            <ac:spMk id="38" creationId="{2E52F5BE-EEAC-411A-990E-FB123B1D3E38}"/>
          </ac:spMkLst>
        </pc:spChg>
        <pc:spChg chg="add del mod">
          <ac:chgData name="Nikhil Nagaraj" userId="d1c1322b7b768af5" providerId="LiveId" clId="{A9B9F1B4-81E6-464A-A769-5D107D879CC6}" dt="2020-03-17T15:37:48.768" v="17148" actId="478"/>
          <ac:spMkLst>
            <pc:docMk/>
            <pc:sldMk cId="2123552742" sldId="271"/>
            <ac:spMk id="50" creationId="{B5682A92-46ED-4414-8A1B-E32937E8B4D2}"/>
          </ac:spMkLst>
        </pc:spChg>
        <pc:spChg chg="add del mod">
          <ac:chgData name="Nikhil Nagaraj" userId="d1c1322b7b768af5" providerId="LiveId" clId="{A9B9F1B4-81E6-464A-A769-5D107D879CC6}" dt="2020-03-17T14:49:13.176" v="13259" actId="478"/>
          <ac:spMkLst>
            <pc:docMk/>
            <pc:sldMk cId="2123552742" sldId="271"/>
            <ac:spMk id="51" creationId="{1F4839F4-12C2-441A-A079-4058A52FD1CE}"/>
          </ac:spMkLst>
        </pc:spChg>
        <pc:spChg chg="add del mod">
          <ac:chgData name="Nikhil Nagaraj" userId="d1c1322b7b768af5" providerId="LiveId" clId="{A9B9F1B4-81E6-464A-A769-5D107D879CC6}" dt="2020-03-17T14:49:47.745" v="13265" actId="478"/>
          <ac:spMkLst>
            <pc:docMk/>
            <pc:sldMk cId="2123552742" sldId="271"/>
            <ac:spMk id="52" creationId="{857D4779-77FC-4414-A3DA-974724EACF5E}"/>
          </ac:spMkLst>
        </pc:spChg>
        <pc:spChg chg="add del mod">
          <ac:chgData name="Nikhil Nagaraj" userId="d1c1322b7b768af5" providerId="LiveId" clId="{A9B9F1B4-81E6-464A-A769-5D107D879CC6}" dt="2020-03-17T15:37:48.768" v="17148" actId="478"/>
          <ac:spMkLst>
            <pc:docMk/>
            <pc:sldMk cId="2123552742" sldId="271"/>
            <ac:spMk id="54" creationId="{8D084EB5-C878-4C88-80F0-6CCAEE016DED}"/>
          </ac:spMkLst>
        </pc:spChg>
        <pc:spChg chg="add del mod">
          <ac:chgData name="Nikhil Nagaraj" userId="d1c1322b7b768af5" providerId="LiveId" clId="{A9B9F1B4-81E6-464A-A769-5D107D879CC6}" dt="2020-03-17T15:37:48.768" v="17148" actId="478"/>
          <ac:spMkLst>
            <pc:docMk/>
            <pc:sldMk cId="2123552742" sldId="271"/>
            <ac:spMk id="57" creationId="{69EB5536-6708-421D-BDCD-AC726E3F22FC}"/>
          </ac:spMkLst>
        </pc:spChg>
        <pc:spChg chg="add del mod">
          <ac:chgData name="Nikhil Nagaraj" userId="d1c1322b7b768af5" providerId="LiveId" clId="{A9B9F1B4-81E6-464A-A769-5D107D879CC6}" dt="2020-03-17T15:34:07.991" v="17095" actId="478"/>
          <ac:spMkLst>
            <pc:docMk/>
            <pc:sldMk cId="2123552742" sldId="271"/>
            <ac:spMk id="59" creationId="{0BBCBB11-1BC0-4744-9B8F-3DB322CC0F0A}"/>
          </ac:spMkLst>
        </pc:spChg>
        <pc:spChg chg="add del mod">
          <ac:chgData name="Nikhil Nagaraj" userId="d1c1322b7b768af5" providerId="LiveId" clId="{A9B9F1B4-81E6-464A-A769-5D107D879CC6}" dt="2020-03-17T15:34:07.518" v="17094"/>
          <ac:spMkLst>
            <pc:docMk/>
            <pc:sldMk cId="2123552742" sldId="271"/>
            <ac:spMk id="60" creationId="{4BD7206E-F710-497E-8B05-B18B1B7EAF23}"/>
          </ac:spMkLst>
        </pc:spChg>
        <pc:spChg chg="add del mod">
          <ac:chgData name="Nikhil Nagaraj" userId="d1c1322b7b768af5" providerId="LiveId" clId="{A9B9F1B4-81E6-464A-A769-5D107D879CC6}" dt="2020-03-17T15:34:07.518" v="17094"/>
          <ac:spMkLst>
            <pc:docMk/>
            <pc:sldMk cId="2123552742" sldId="271"/>
            <ac:spMk id="61" creationId="{6D164953-9E05-4DD2-8CE7-847DC89D7A6D}"/>
          </ac:spMkLst>
        </pc:spChg>
        <pc:spChg chg="add del mod">
          <ac:chgData name="Nikhil Nagaraj" userId="d1c1322b7b768af5" providerId="LiveId" clId="{A9B9F1B4-81E6-464A-A769-5D107D879CC6}" dt="2020-03-17T15:35:09.928" v="17115" actId="478"/>
          <ac:spMkLst>
            <pc:docMk/>
            <pc:sldMk cId="2123552742" sldId="271"/>
            <ac:spMk id="65" creationId="{64F94B4C-CD06-45CC-807A-4D378FD54315}"/>
          </ac:spMkLst>
        </pc:spChg>
        <pc:spChg chg="add del mod">
          <ac:chgData name="Nikhil Nagaraj" userId="d1c1322b7b768af5" providerId="LiveId" clId="{A9B9F1B4-81E6-464A-A769-5D107D879CC6}" dt="2020-03-17T15:35:09.352" v="17114"/>
          <ac:spMkLst>
            <pc:docMk/>
            <pc:sldMk cId="2123552742" sldId="271"/>
            <ac:spMk id="66" creationId="{2F5C1DEF-AF10-416B-ADAC-6A50784693E8}"/>
          </ac:spMkLst>
        </pc:spChg>
        <pc:spChg chg="add del mod">
          <ac:chgData name="Nikhil Nagaraj" userId="d1c1322b7b768af5" providerId="LiveId" clId="{A9B9F1B4-81E6-464A-A769-5D107D879CC6}" dt="2020-03-17T15:35:09.352" v="17114"/>
          <ac:spMkLst>
            <pc:docMk/>
            <pc:sldMk cId="2123552742" sldId="271"/>
            <ac:spMk id="67" creationId="{D73E7CEC-E1FF-4433-B512-C9E9DEFFEEA9}"/>
          </ac:spMkLst>
        </pc:spChg>
        <pc:spChg chg="add del mod">
          <ac:chgData name="Nikhil Nagaraj" userId="d1c1322b7b768af5" providerId="LiveId" clId="{A9B9F1B4-81E6-464A-A769-5D107D879CC6}" dt="2020-03-17T15:37:48.768" v="17148" actId="478"/>
          <ac:spMkLst>
            <pc:docMk/>
            <pc:sldMk cId="2123552742" sldId="271"/>
            <ac:spMk id="71" creationId="{8C909DF3-B329-4817-8F46-916831B9EE2B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74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76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78" creationId="{6683E473-94FF-4ACE-9433-1F14799E8907}"/>
          </ac:spMkLst>
        </pc:spChg>
        <pc:spChg chg="add del mod">
          <ac:chgData name="Nikhil Nagaraj" userId="d1c1322b7b768af5" providerId="LiveId" clId="{A9B9F1B4-81E6-464A-A769-5D107D879CC6}" dt="2020-03-17T15:37:53.466" v="17149"/>
          <ac:spMkLst>
            <pc:docMk/>
            <pc:sldMk cId="2123552742" sldId="271"/>
            <ac:spMk id="79" creationId="{FC663450-CBEF-4A27-8026-EE0DEB6C90CC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80" creationId="{282E2A95-1A08-4118-83C6-B1CA5648E075}"/>
          </ac:spMkLst>
        </pc:spChg>
        <pc:spChg chg="add del mod">
          <ac:chgData name="Nikhil Nagaraj" userId="d1c1322b7b768af5" providerId="LiveId" clId="{A9B9F1B4-81E6-464A-A769-5D107D879CC6}" dt="2020-03-17T15:38:03.491" v="17150" actId="931"/>
          <ac:spMkLst>
            <pc:docMk/>
            <pc:sldMk cId="2123552742" sldId="271"/>
            <ac:spMk id="81" creationId="{22666A83-FE4C-44CE-87E3-007615426A27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82" creationId="{2FFEFC7E-85EE-4AC9-A351-FBEB13A1D622}"/>
          </ac:spMkLst>
        </pc:spChg>
        <pc:spChg chg="add mod ord">
          <ac:chgData name="Nikhil Nagaraj" userId="d1c1322b7b768af5" providerId="LiveId" clId="{A9B9F1B4-81E6-464A-A769-5D107D879CC6}" dt="2020-03-17T15:40:23.121" v="17400" actId="403"/>
          <ac:spMkLst>
            <pc:docMk/>
            <pc:sldMk cId="2123552742" sldId="271"/>
            <ac:spMk id="83" creationId="{60AF946D-C365-4353-B24D-7B06669D402E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84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5:34:47.494" v="17105" actId="26606"/>
          <ac:spMkLst>
            <pc:docMk/>
            <pc:sldMk cId="2123552742" sldId="271"/>
            <ac:spMk id="86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88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89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90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91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92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93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5:34:52.606" v="17107" actId="26606"/>
          <ac:spMkLst>
            <pc:docMk/>
            <pc:sldMk cId="2123552742" sldId="271"/>
            <ac:spMk id="94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95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34:57.957" v="17109" actId="26606"/>
          <ac:spMkLst>
            <pc:docMk/>
            <pc:sldMk cId="2123552742" sldId="271"/>
            <ac:spMk id="96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34:57.957" v="17109" actId="26606"/>
          <ac:spMkLst>
            <pc:docMk/>
            <pc:sldMk cId="2123552742" sldId="271"/>
            <ac:spMk id="97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34:57.957" v="17109" actId="26606"/>
          <ac:spMkLst>
            <pc:docMk/>
            <pc:sldMk cId="2123552742" sldId="271"/>
            <ac:spMk id="98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34:57.957" v="17109" actId="26606"/>
          <ac:spMkLst>
            <pc:docMk/>
            <pc:sldMk cId="2123552742" sldId="271"/>
            <ac:spMk id="99" creationId="{B6EE7E08-B389-43E5-B019-1B0A8ACBBD93}"/>
          </ac:spMkLst>
        </pc:spChg>
        <pc:spChg chg="add del">
          <ac:chgData name="Nikhil Nagaraj" userId="d1c1322b7b768af5" providerId="LiveId" clId="{A9B9F1B4-81E6-464A-A769-5D107D879CC6}" dt="2020-03-17T15:34:57.957" v="17109" actId="26606"/>
          <ac:spMkLst>
            <pc:docMk/>
            <pc:sldMk cId="2123552742" sldId="271"/>
            <ac:spMk id="100" creationId="{E60D94A5-8A09-4BAB-8F7C-69BC34C54DDE}"/>
          </ac:spMkLst>
        </pc:spChg>
        <pc:spChg chg="add del">
          <ac:chgData name="Nikhil Nagaraj" userId="d1c1322b7b768af5" providerId="LiveId" clId="{A9B9F1B4-81E6-464A-A769-5D107D879CC6}" dt="2020-03-17T15:34:57.957" v="17109" actId="26606"/>
          <ac:spMkLst>
            <pc:docMk/>
            <pc:sldMk cId="2123552742" sldId="271"/>
            <ac:spMk id="101" creationId="{7A1AE32B-3A6E-4C5E-8FEB-73861B9A26B5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02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3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4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5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6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7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8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5:35:08.120" v="17111" actId="26606"/>
          <ac:spMkLst>
            <pc:docMk/>
            <pc:sldMk cId="2123552742" sldId="271"/>
            <ac:spMk id="109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10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11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12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13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14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119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121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123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125" creationId="{2DC4AA0A-D9C3-4A0B-990D-1BCB0022A696}"/>
          </ac:spMkLst>
        </pc:spChg>
        <pc:spChg chg="add del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127" creationId="{370878C7-7719-40BD-AA97-751A85670594}"/>
          </ac:spMkLst>
        </pc:spChg>
        <pc:spChg chg="add del">
          <ac:chgData name="Nikhil Nagaraj" userId="d1c1322b7b768af5" providerId="LiveId" clId="{A9B9F1B4-81E6-464A-A769-5D107D879CC6}" dt="2020-03-17T15:40:16.565" v="17393" actId="26606"/>
          <ac:spMkLst>
            <pc:docMk/>
            <pc:sldMk cId="2123552742" sldId="271"/>
            <ac:spMk id="129" creationId="{1D9D3865-C494-4C4A-8495-8245E905469D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3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4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5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6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7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8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5:40:18.085" v="17395" actId="26606"/>
          <ac:spMkLst>
            <pc:docMk/>
            <pc:sldMk cId="2123552742" sldId="271"/>
            <ac:spMk id="139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1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2" creationId="{FB65ABA3-820C-4D75-9437-9EFA1ADFE134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3" creationId="{036BF2FB-90D8-48DB-BD34-D040CDCFF208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4" creationId="{D5851415-CF4E-4C41-9E36-04E444B517EB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5" creationId="{4B516B89-DEA0-4832-8C56-F048168DAD88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6" creationId="{3EA2D33E-BAA2-467B-80B0-8887D9A99FBE}"/>
          </ac:spMkLst>
        </pc:spChg>
        <pc:spChg chg="add del">
          <ac:chgData name="Nikhil Nagaraj" userId="d1c1322b7b768af5" providerId="LiveId" clId="{A9B9F1B4-81E6-464A-A769-5D107D879CC6}" dt="2020-03-17T15:40:18.628" v="17397" actId="26606"/>
          <ac:spMkLst>
            <pc:docMk/>
            <pc:sldMk cId="2123552742" sldId="271"/>
            <ac:spMk id="147" creationId="{6067C508-2065-42E3-98D2-F3A9B8339BA0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49" creationId="{1E94681D-2A4C-4A8D-B9B5-31D440D0328D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50" creationId="{04B7AC44-1B7B-4F09-9AA4-3DFDEC5751A8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51" creationId="{6683E473-94FF-4ACE-9433-1F14799E8907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52" creationId="{282E2A95-1A08-4118-83C6-B1CA5648E075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53" creationId="{68DC0EC7-60EA-4BD3-BC04-D547DE1B2891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54" creationId="{2FFEFC7E-85EE-4AC9-A351-FBEB13A1D622}"/>
          </ac:spMkLst>
        </pc:spChg>
        <pc:spChg chg="add">
          <ac:chgData name="Nikhil Nagaraj" userId="d1c1322b7b768af5" providerId="LiveId" clId="{A9B9F1B4-81E6-464A-A769-5D107D879CC6}" dt="2020-03-17T15:40:18.643" v="17398" actId="26606"/>
          <ac:spMkLst>
            <pc:docMk/>
            <pc:sldMk cId="2123552742" sldId="271"/>
            <ac:spMk id="155" creationId="{CB2511BB-FC4C-45F3-94EB-661D6806C942}"/>
          </ac:spMkLst>
        </pc:spChg>
        <pc:grpChg chg="add del mod">
          <ac:chgData name="Nikhil Nagaraj" userId="d1c1322b7b768af5" providerId="LiveId" clId="{A9B9F1B4-81E6-464A-A769-5D107D879CC6}" dt="2020-03-17T14:46:03.222" v="13231" actId="165"/>
          <ac:grpSpMkLst>
            <pc:docMk/>
            <pc:sldMk cId="2123552742" sldId="271"/>
            <ac:grpSpMk id="28" creationId="{517B2D5F-C346-40F2-854F-DF7E0E33305F}"/>
          </ac:grpSpMkLst>
        </pc:grpChg>
        <pc:grpChg chg="add del mod">
          <ac:chgData name="Nikhil Nagaraj" userId="d1c1322b7b768af5" providerId="LiveId" clId="{A9B9F1B4-81E6-464A-A769-5D107D879CC6}" dt="2020-03-17T14:46:03.222" v="13231" actId="165"/>
          <ac:grpSpMkLst>
            <pc:docMk/>
            <pc:sldMk cId="2123552742" sldId="271"/>
            <ac:grpSpMk id="33" creationId="{6FBE1D61-A97A-49EC-8BD9-52EAE0C43D97}"/>
          </ac:grpSpMkLst>
        </pc:grpChg>
        <pc:picChg chg="add del mod">
          <ac:chgData name="Nikhil Nagaraj" userId="d1c1322b7b768af5" providerId="LiveId" clId="{A9B9F1B4-81E6-464A-A769-5D107D879CC6}" dt="2020-03-17T15:37:48.768" v="17148" actId="478"/>
          <ac:picMkLst>
            <pc:docMk/>
            <pc:sldMk cId="2123552742" sldId="271"/>
            <ac:picMk id="6" creationId="{3A7A8D9A-6AD6-4DF5-9A26-87EB41B0C2E3}"/>
          </ac:picMkLst>
        </pc:picChg>
        <pc:picChg chg="add del mod">
          <ac:chgData name="Nikhil Nagaraj" userId="d1c1322b7b768af5" providerId="LiveId" clId="{A9B9F1B4-81E6-464A-A769-5D107D879CC6}" dt="2020-03-17T15:37:48.768" v="17148" actId="478"/>
          <ac:picMkLst>
            <pc:docMk/>
            <pc:sldMk cId="2123552742" sldId="271"/>
            <ac:picMk id="11" creationId="{6FBE1D61-A97A-49EC-8BD9-52EAE0C43D97}"/>
          </ac:picMkLst>
        </pc:picChg>
        <pc:picChg chg="add del mod">
          <ac:chgData name="Nikhil Nagaraj" userId="d1c1322b7b768af5" providerId="LiveId" clId="{A9B9F1B4-81E6-464A-A769-5D107D879CC6}" dt="2020-03-17T15:37:48.768" v="17148" actId="478"/>
          <ac:picMkLst>
            <pc:docMk/>
            <pc:sldMk cId="2123552742" sldId="271"/>
            <ac:picMk id="13" creationId="{517B2D5F-C346-40F2-854F-DF7E0E33305F}"/>
          </ac:picMkLst>
        </pc:picChg>
        <pc:picChg chg="add del mod">
          <ac:chgData name="Nikhil Nagaraj" userId="d1c1322b7b768af5" providerId="LiveId" clId="{A9B9F1B4-81E6-464A-A769-5D107D879CC6}" dt="2020-03-17T15:37:48.768" v="17148" actId="478"/>
          <ac:picMkLst>
            <pc:docMk/>
            <pc:sldMk cId="2123552742" sldId="271"/>
            <ac:picMk id="56" creationId="{8660DC9E-F0EC-4C15-9361-030A61D5D19A}"/>
          </ac:picMkLst>
        </pc:picChg>
        <pc:picChg chg="add del mod">
          <ac:chgData name="Nikhil Nagaraj" userId="d1c1322b7b768af5" providerId="LiveId" clId="{A9B9F1B4-81E6-464A-A769-5D107D879CC6}" dt="2020-03-17T15:34:07.147" v="17093" actId="931"/>
          <ac:picMkLst>
            <pc:docMk/>
            <pc:sldMk cId="2123552742" sldId="271"/>
            <ac:picMk id="63" creationId="{E7F55647-DF8B-4C5B-8393-F7F63CBC6469}"/>
          </ac:picMkLst>
        </pc:picChg>
        <pc:picChg chg="add del mod ord">
          <ac:chgData name="Nikhil Nagaraj" userId="d1c1322b7b768af5" providerId="LiveId" clId="{A9B9F1B4-81E6-464A-A769-5D107D879CC6}" dt="2020-03-17T15:35:08.784" v="17113" actId="931"/>
          <ac:picMkLst>
            <pc:docMk/>
            <pc:sldMk cId="2123552742" sldId="271"/>
            <ac:picMk id="69" creationId="{0CD75C5F-0732-4100-92B8-770908A42860}"/>
          </ac:picMkLst>
        </pc:picChg>
        <pc:picChg chg="add mod">
          <ac:chgData name="Nikhil Nagaraj" userId="d1c1322b7b768af5" providerId="LiveId" clId="{A9B9F1B4-81E6-464A-A769-5D107D879CC6}" dt="2020-03-17T16:38:07.721" v="20663" actId="1076"/>
          <ac:picMkLst>
            <pc:docMk/>
            <pc:sldMk cId="2123552742" sldId="271"/>
            <ac:picMk id="87" creationId="{AC9C3F25-D2CA-4AE6-9298-274E81C573BD}"/>
          </ac:picMkLst>
        </pc:picChg>
        <pc:cxnChg chg="add del mod">
          <ac:chgData name="Nikhil Nagaraj" userId="d1c1322b7b768af5" providerId="LiveId" clId="{A9B9F1B4-81E6-464A-A769-5D107D879CC6}" dt="2020-03-17T14:15:17.689" v="13162" actId="478"/>
          <ac:cxnSpMkLst>
            <pc:docMk/>
            <pc:sldMk cId="2123552742" sldId="271"/>
            <ac:cxnSpMk id="8" creationId="{1B009389-8D9C-4E14-80DA-7EFD0283518B}"/>
          </ac:cxnSpMkLst>
        </pc:cxnChg>
        <pc:cxnChg chg="add del mod">
          <ac:chgData name="Nikhil Nagaraj" userId="d1c1322b7b768af5" providerId="LiveId" clId="{A9B9F1B4-81E6-464A-A769-5D107D879CC6}" dt="2020-03-17T15:37:48.768" v="17148" actId="478"/>
          <ac:cxnSpMkLst>
            <pc:docMk/>
            <pc:sldMk cId="2123552742" sldId="271"/>
            <ac:cxnSpMk id="15" creationId="{52F9A7C5-A50F-4DAC-AF53-D9A396EA4EBA}"/>
          </ac:cxnSpMkLst>
        </pc:cxnChg>
        <pc:cxnChg chg="add del mod">
          <ac:chgData name="Nikhil Nagaraj" userId="d1c1322b7b768af5" providerId="LiveId" clId="{A9B9F1B4-81E6-464A-A769-5D107D879CC6}" dt="2020-03-17T15:37:48.768" v="17148" actId="478"/>
          <ac:cxnSpMkLst>
            <pc:docMk/>
            <pc:sldMk cId="2123552742" sldId="271"/>
            <ac:cxnSpMk id="16" creationId="{3BDD3E63-4B42-4048-A436-10235161A7D0}"/>
          </ac:cxnSpMkLst>
        </pc:cxnChg>
        <pc:cxnChg chg="add del mod">
          <ac:chgData name="Nikhil Nagaraj" userId="d1c1322b7b768af5" providerId="LiveId" clId="{A9B9F1B4-81E6-464A-A769-5D107D879CC6}" dt="2020-03-17T15:37:48.768" v="17148" actId="478"/>
          <ac:cxnSpMkLst>
            <pc:docMk/>
            <pc:sldMk cId="2123552742" sldId="271"/>
            <ac:cxnSpMk id="20" creationId="{F50DF411-CDD5-47C3-A620-507E542D5C4F}"/>
          </ac:cxnSpMkLst>
        </pc:cxnChg>
        <pc:cxnChg chg="add del mod ord">
          <ac:chgData name="Nikhil Nagaraj" userId="d1c1322b7b768af5" providerId="LiveId" clId="{A9B9F1B4-81E6-464A-A769-5D107D879CC6}" dt="2020-03-17T15:37:48.768" v="17148" actId="478"/>
          <ac:cxnSpMkLst>
            <pc:docMk/>
            <pc:sldMk cId="2123552742" sldId="271"/>
            <ac:cxnSpMk id="49" creationId="{EEE19AE0-51A2-4C73-95C7-A9B259567E5D}"/>
          </ac:cxnSpMkLst>
        </pc:cxnChg>
        <pc:cxnChg chg="add del">
          <ac:chgData name="Nikhil Nagaraj" userId="d1c1322b7b768af5" providerId="LiveId" clId="{A9B9F1B4-81E6-464A-A769-5D107D879CC6}" dt="2020-03-17T15:40:16.565" v="17393" actId="26606"/>
          <ac:cxnSpMkLst>
            <pc:docMk/>
            <pc:sldMk cId="2123552742" sldId="271"/>
            <ac:cxnSpMk id="131" creationId="{B78EE79F-FCAA-4CF9-9746-730B51FC4CB3}"/>
          </ac:cxnSpMkLst>
        </pc:cxnChg>
      </pc:sldChg>
      <pc:sldChg chg="addSp delSp modSp del mod delAnim modAnim">
        <pc:chgData name="Nikhil Nagaraj" userId="d1c1322b7b768af5" providerId="LiveId" clId="{A9B9F1B4-81E6-464A-A769-5D107D879CC6}" dt="2020-03-17T15:31:23.293" v="16724" actId="47"/>
        <pc:sldMkLst>
          <pc:docMk/>
          <pc:sldMk cId="1018468447" sldId="272"/>
        </pc:sldMkLst>
        <pc:spChg chg="del">
          <ac:chgData name="Nikhil Nagaraj" userId="d1c1322b7b768af5" providerId="LiveId" clId="{A9B9F1B4-81E6-464A-A769-5D107D879CC6}" dt="2020-03-10T11:15:30.868" v="3532"/>
          <ac:spMkLst>
            <pc:docMk/>
            <pc:sldMk cId="1018468447" sldId="272"/>
            <ac:spMk id="3" creationId="{643D5E3F-0EFF-4343-B786-21D11A69C874}"/>
          </ac:spMkLst>
        </pc:spChg>
        <pc:spChg chg="del">
          <ac:chgData name="Nikhil Nagaraj" userId="d1c1322b7b768af5" providerId="LiveId" clId="{A9B9F1B4-81E6-464A-A769-5D107D879CC6}" dt="2020-03-10T11:15:30.868" v="3532"/>
          <ac:spMkLst>
            <pc:docMk/>
            <pc:sldMk cId="1018468447" sldId="272"/>
            <ac:spMk id="4" creationId="{3FD4ACB5-3089-4BF5-A447-46310369E0C2}"/>
          </ac:spMkLst>
        </pc:spChg>
        <pc:spChg chg="add mod">
          <ac:chgData name="Nikhil Nagaraj" userId="d1c1322b7b768af5" providerId="LiveId" clId="{A9B9F1B4-81E6-464A-A769-5D107D879CC6}" dt="2020-03-17T15:24:00.957" v="16249" actId="21"/>
          <ac:spMkLst>
            <pc:docMk/>
            <pc:sldMk cId="1018468447" sldId="272"/>
            <ac:spMk id="5" creationId="{B462F549-1597-44F5-9BAA-26C4045FC818}"/>
          </ac:spMkLst>
        </pc:spChg>
        <pc:picChg chg="add del mod">
          <ac:chgData name="Nikhil Nagaraj" userId="d1c1322b7b768af5" providerId="LiveId" clId="{A9B9F1B4-81E6-464A-A769-5D107D879CC6}" dt="2020-03-10T11:39:10.384" v="3763" actId="478"/>
          <ac:picMkLst>
            <pc:docMk/>
            <pc:sldMk cId="1018468447" sldId="272"/>
            <ac:picMk id="6" creationId="{BD6C1D0F-6799-43C8-989B-6E0BB47EFFB1}"/>
          </ac:picMkLst>
        </pc:picChg>
        <pc:picChg chg="add del mod">
          <ac:chgData name="Nikhil Nagaraj" userId="d1c1322b7b768af5" providerId="LiveId" clId="{A9B9F1B4-81E6-464A-A769-5D107D879CC6}" dt="2020-03-17T15:24:03.912" v="16250"/>
          <ac:picMkLst>
            <pc:docMk/>
            <pc:sldMk cId="1018468447" sldId="272"/>
            <ac:picMk id="7" creationId="{9FF7D251-028C-44A6-BD91-AB0F4B4A4FA2}"/>
          </ac:picMkLst>
        </pc:picChg>
        <pc:picChg chg="add del mod">
          <ac:chgData name="Nikhil Nagaraj" userId="d1c1322b7b768af5" providerId="LiveId" clId="{A9B9F1B4-81E6-464A-A769-5D107D879CC6}" dt="2020-03-17T15:24:03.912" v="16250"/>
          <ac:picMkLst>
            <pc:docMk/>
            <pc:sldMk cId="1018468447" sldId="272"/>
            <ac:picMk id="8" creationId="{4B4BFCC6-3448-4015-9033-09CB22A674F9}"/>
          </ac:picMkLst>
        </pc:picChg>
      </pc:sldChg>
      <pc:sldChg chg="addSp delSp modSp mod ord setBg modAnim">
        <pc:chgData name="Nikhil Nagaraj" userId="d1c1322b7b768af5" providerId="LiveId" clId="{A9B9F1B4-81E6-464A-A769-5D107D879CC6}" dt="2020-03-18T12:04:55.557" v="21767" actId="20577"/>
        <pc:sldMkLst>
          <pc:docMk/>
          <pc:sldMk cId="2773755483" sldId="273"/>
        </pc:sldMkLst>
        <pc:spChg chg="mo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2" creationId="{436E0A53-E90D-4EB8-A325-6C429A75B495}"/>
          </ac:spMkLst>
        </pc:spChg>
        <pc:spChg chg="del mod">
          <ac:chgData name="Nikhil Nagaraj" userId="d1c1322b7b768af5" providerId="LiveId" clId="{A9B9F1B4-81E6-464A-A769-5D107D879CC6}" dt="2020-03-18T10:28:19.955" v="20831" actId="3680"/>
          <ac:spMkLst>
            <pc:docMk/>
            <pc:sldMk cId="2773755483" sldId="273"/>
            <ac:spMk id="3" creationId="{2264E4F9-E007-43E4-B300-8968BD5389D6}"/>
          </ac:spMkLst>
        </pc:spChg>
        <pc:spChg chg="mod">
          <ac:chgData name="Nikhil Nagaraj" userId="d1c1322b7b768af5" providerId="LiveId" clId="{A9B9F1B4-81E6-464A-A769-5D107D879CC6}" dt="2020-03-18T10:36:01.009" v="21093" actId="20577"/>
          <ac:spMkLst>
            <pc:docMk/>
            <pc:sldMk cId="2773755483" sldId="273"/>
            <ac:spMk id="4" creationId="{D32E4EA1-FAE5-4DDC-81CF-44148346D07C}"/>
          </ac:spMkLst>
        </pc:spChg>
        <pc:spChg chg="mo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5" creationId="{07521664-8BC2-47A7-91C1-FE7C538AF6C7}"/>
          </ac:spMkLst>
        </pc:spChg>
        <pc:spChg chg="mo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6" creationId="{3814569D-CA5D-4C46-B56F-31C9A3759DA7}"/>
          </ac:spMkLst>
        </pc:spChg>
        <pc:spChg chg="ad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12" creationId="{1E94681D-2A4C-4A8D-B9B5-31D440D0328D}"/>
          </ac:spMkLst>
        </pc:spChg>
        <pc:spChg chg="ad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14" creationId="{04B7AC44-1B7B-4F09-9AA4-3DFDEC5751A8}"/>
          </ac:spMkLst>
        </pc:spChg>
        <pc:spChg chg="ad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16" creationId="{6683E473-94FF-4ACE-9433-1F14799E8907}"/>
          </ac:spMkLst>
        </pc:spChg>
        <pc:spChg chg="ad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18" creationId="{B6EE7E08-B389-43E5-B019-1B0A8ACBBD93}"/>
          </ac:spMkLst>
        </pc:spChg>
        <pc:spChg chg="ad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20" creationId="{E60D94A5-8A09-4BAB-8F7C-69BC34C54DDE}"/>
          </ac:spMkLst>
        </pc:spChg>
        <pc:spChg chg="add">
          <ac:chgData name="Nikhil Nagaraj" userId="d1c1322b7b768af5" providerId="LiveId" clId="{A9B9F1B4-81E6-464A-A769-5D107D879CC6}" dt="2020-03-18T10:35:10.130" v="21022" actId="26606"/>
          <ac:spMkLst>
            <pc:docMk/>
            <pc:sldMk cId="2773755483" sldId="273"/>
            <ac:spMk id="22" creationId="{7A1AE32B-3A6E-4C5E-8FEB-73861B9A26B5}"/>
          </ac:spMkLst>
        </pc:spChg>
        <pc:graphicFrameChg chg="add mod ord modGraphic">
          <ac:chgData name="Nikhil Nagaraj" userId="d1c1322b7b768af5" providerId="LiveId" clId="{A9B9F1B4-81E6-464A-A769-5D107D879CC6}" dt="2020-03-18T12:04:55.557" v="21767" actId="20577"/>
          <ac:graphicFrameMkLst>
            <pc:docMk/>
            <pc:sldMk cId="2773755483" sldId="273"/>
            <ac:graphicFrameMk id="7" creationId="{FD3A285B-759D-4A59-84D4-A239F0219C95}"/>
          </ac:graphicFrameMkLst>
        </pc:graphicFrameChg>
      </pc:sldChg>
      <pc:sldChg chg="addSp delSp modSp mod setBg modAnim">
        <pc:chgData name="Nikhil Nagaraj" userId="d1c1322b7b768af5" providerId="LiveId" clId="{A9B9F1B4-81E6-464A-A769-5D107D879CC6}" dt="2020-03-17T16:41:34.182" v="20725"/>
        <pc:sldMkLst>
          <pc:docMk/>
          <pc:sldMk cId="2276888211" sldId="274"/>
        </pc:sldMkLst>
        <pc:spChg chg="mod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2" creationId="{9F51E0AA-766A-42A0-9C5F-284710CDC505}"/>
          </ac:spMkLst>
        </pc:spChg>
        <pc:spChg chg="del">
          <ac:chgData name="Nikhil Nagaraj" userId="d1c1322b7b768af5" providerId="LiveId" clId="{A9B9F1B4-81E6-464A-A769-5D107D879CC6}" dt="2020-03-17T15:47:52.756" v="18047"/>
          <ac:spMkLst>
            <pc:docMk/>
            <pc:sldMk cId="2276888211" sldId="274"/>
            <ac:spMk id="3" creationId="{CE1C58EC-0E66-45C2-87DA-C0C35F0A37F7}"/>
          </ac:spMkLst>
        </pc:spChg>
        <pc:spChg chg="del">
          <ac:chgData name="Nikhil Nagaraj" userId="d1c1322b7b768af5" providerId="LiveId" clId="{A9B9F1B4-81E6-464A-A769-5D107D879CC6}" dt="2020-03-17T15:47:52.756" v="18047"/>
          <ac:spMkLst>
            <pc:docMk/>
            <pc:sldMk cId="2276888211" sldId="274"/>
            <ac:spMk id="4" creationId="{CA7C5F49-0D9F-4B66-96E7-2D3E5D2370DE}"/>
          </ac:spMkLst>
        </pc:spChg>
        <pc:spChg chg="mod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5" creationId="{E5015C15-F353-482F-902C-852614DE6BDF}"/>
          </ac:spMkLst>
        </pc:spChg>
        <pc:spChg chg="mod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6" creationId="{EC68DFAB-C75F-4476-87C9-0841133A46CF}"/>
          </ac:spMkLst>
        </pc:spChg>
        <pc:spChg chg="add mod">
          <ac:chgData name="Nikhil Nagaraj" userId="d1c1322b7b768af5" providerId="LiveId" clId="{A9B9F1B4-81E6-464A-A769-5D107D879CC6}" dt="2020-03-17T15:58:28.353" v="19613" actId="313"/>
          <ac:spMkLst>
            <pc:docMk/>
            <pc:sldMk cId="2276888211" sldId="274"/>
            <ac:spMk id="7" creationId="{02816435-1B2A-47AA-839C-BE19EE18400F}"/>
          </ac:spMkLst>
        </pc:spChg>
        <pc:spChg chg="add del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12" creationId="{3E25BDA2-3F4D-4B38-90E7-989465ECDDCF}"/>
          </ac:spMkLst>
        </pc:spChg>
        <pc:spChg chg="add del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14" creationId="{BC96869A-A70D-42F7-876F-605CB1718F20}"/>
          </ac:spMkLst>
        </pc:spChg>
        <pc:spChg chg="add del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16" creationId="{6CD407CC-EF5C-486F-9A14-7F681F986D17}"/>
          </ac:spMkLst>
        </pc:spChg>
        <pc:spChg chg="add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23" creationId="{7203729A-66E4-4139-B3DB-CECEF6DA523A}"/>
          </ac:spMkLst>
        </pc:spChg>
        <pc:spChg chg="add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25" creationId="{448B0185-BF60-40FC-A3B6-BF883AD4E79A}"/>
          </ac:spMkLst>
        </pc:spChg>
        <pc:spChg chg="add">
          <ac:chgData name="Nikhil Nagaraj" userId="d1c1322b7b768af5" providerId="LiveId" clId="{A9B9F1B4-81E6-464A-A769-5D107D879CC6}" dt="2020-03-17T15:57:36.586" v="19587" actId="26606"/>
          <ac:spMkLst>
            <pc:docMk/>
            <pc:sldMk cId="2276888211" sldId="274"/>
            <ac:spMk id="27" creationId="{75FF99E5-A26E-4AC8-AA09-A9F829E3AEAC}"/>
          </ac:spMkLst>
        </pc:spChg>
        <pc:cxnChg chg="add del">
          <ac:chgData name="Nikhil Nagaraj" userId="d1c1322b7b768af5" providerId="LiveId" clId="{A9B9F1B4-81E6-464A-A769-5D107D879CC6}" dt="2020-03-17T15:57:36.586" v="19587" actId="26606"/>
          <ac:cxnSpMkLst>
            <pc:docMk/>
            <pc:sldMk cId="2276888211" sldId="274"/>
            <ac:cxnSpMk id="18" creationId="{0DD76B5F-5BAA-48C6-9065-9AEF15D30B4E}"/>
          </ac:cxnSpMkLst>
        </pc:cxnChg>
        <pc:cxnChg chg="add">
          <ac:chgData name="Nikhil Nagaraj" userId="d1c1322b7b768af5" providerId="LiveId" clId="{A9B9F1B4-81E6-464A-A769-5D107D879CC6}" dt="2020-03-17T15:57:36.586" v="19587" actId="26606"/>
          <ac:cxnSpMkLst>
            <pc:docMk/>
            <pc:sldMk cId="2276888211" sldId="274"/>
            <ac:cxnSpMk id="29" creationId="{8A5AEE14-4971-4A17-9134-2678A90F29F5}"/>
          </ac:cxnSpMkLst>
        </pc:cxnChg>
      </pc:sldChg>
      <pc:sldChg chg="addSp delSp modSp add mod setBg modAnim setClrOvrMap modNotesTx">
        <pc:chgData name="Nikhil Nagaraj" userId="d1c1322b7b768af5" providerId="LiveId" clId="{A9B9F1B4-81E6-464A-A769-5D107D879CC6}" dt="2020-03-17T16:42:54.098" v="20730"/>
        <pc:sldMkLst>
          <pc:docMk/>
          <pc:sldMk cId="2925477358" sldId="275"/>
        </pc:sldMkLst>
        <pc:spChg chg="mod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2" creationId="{662A2FF1-9DB7-4CEC-B819-2C97E93CA575}"/>
          </ac:spMkLst>
        </pc:spChg>
        <pc:spChg chg="add del mod">
          <ac:chgData name="Nikhil Nagaraj" userId="d1c1322b7b768af5" providerId="LiveId" clId="{A9B9F1B4-81E6-464A-A769-5D107D879CC6}" dt="2020-03-10T05:20:42.024" v="1124" actId="26606"/>
          <ac:spMkLst>
            <pc:docMk/>
            <pc:sldMk cId="2925477358" sldId="275"/>
            <ac:spMk id="3" creationId="{FA33471C-F4AD-4903-8DBE-72D19E16A77D}"/>
          </ac:spMkLst>
        </pc:spChg>
        <pc:spChg chg="del">
          <ac:chgData name="Nikhil Nagaraj" userId="d1c1322b7b768af5" providerId="LiveId" clId="{A9B9F1B4-81E6-464A-A769-5D107D879CC6}" dt="2020-03-10T05:05:16.463" v="192"/>
          <ac:spMkLst>
            <pc:docMk/>
            <pc:sldMk cId="2925477358" sldId="275"/>
            <ac:spMk id="4" creationId="{2B4254E0-1A0F-4597-BFF4-99735705671E}"/>
          </ac:spMkLst>
        </pc:spChg>
        <pc:spChg chg="add del">
          <ac:chgData name="Nikhil Nagaraj" userId="d1c1322b7b768af5" providerId="LiveId" clId="{A9B9F1B4-81E6-464A-A769-5D107D879CC6}" dt="2020-03-10T05:20:14.419" v="1117" actId="26606"/>
          <ac:spMkLst>
            <pc:docMk/>
            <pc:sldMk cId="2925477358" sldId="275"/>
            <ac:spMk id="8" creationId="{ED15573D-0E45-4691-B525-471152EC18CD}"/>
          </ac:spMkLst>
        </pc:spChg>
        <pc:spChg chg="add del">
          <ac:chgData name="Nikhil Nagaraj" userId="d1c1322b7b768af5" providerId="LiveId" clId="{A9B9F1B4-81E6-464A-A769-5D107D879CC6}" dt="2020-03-10T05:20:11.555" v="1113" actId="26606"/>
          <ac:spMkLst>
            <pc:docMk/>
            <pc:sldMk cId="2925477358" sldId="275"/>
            <ac:spMk id="10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0T05:20:11.555" v="1113" actId="26606"/>
          <ac:spMkLst>
            <pc:docMk/>
            <pc:sldMk cId="2925477358" sldId="275"/>
            <ac:spMk id="12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0T05:20:11.555" v="1113" actId="26606"/>
          <ac:spMkLst>
            <pc:docMk/>
            <pc:sldMk cId="2925477358" sldId="275"/>
            <ac:spMk id="14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0T05:20:13.302" v="1115" actId="26606"/>
          <ac:spMkLst>
            <pc:docMk/>
            <pc:sldMk cId="2925477358" sldId="275"/>
            <ac:spMk id="16" creationId="{A2AD6B69-E0A0-476D-9EE1-6B69F04C59F8}"/>
          </ac:spMkLst>
        </pc:spChg>
        <pc:spChg chg="add del">
          <ac:chgData name="Nikhil Nagaraj" userId="d1c1322b7b768af5" providerId="LiveId" clId="{A9B9F1B4-81E6-464A-A769-5D107D879CC6}" dt="2020-03-10T05:20:13.302" v="1115" actId="26606"/>
          <ac:spMkLst>
            <pc:docMk/>
            <pc:sldMk cId="2925477358" sldId="275"/>
            <ac:spMk id="17" creationId="{16BE10A1-AD5F-4AB3-8A94-41D62B494ADB}"/>
          </ac:spMkLst>
        </pc:spChg>
        <pc:spChg chg="add del">
          <ac:chgData name="Nikhil Nagaraj" userId="d1c1322b7b768af5" providerId="LiveId" clId="{A9B9F1B4-81E6-464A-A769-5D107D879CC6}" dt="2020-03-10T05:20:13.302" v="1115" actId="26606"/>
          <ac:spMkLst>
            <pc:docMk/>
            <pc:sldMk cId="2925477358" sldId="275"/>
            <ac:spMk id="18" creationId="{5684BFFE-6A90-4311-ACD5-B34177D46462}"/>
          </ac:spMkLst>
        </pc:spChg>
        <pc:spChg chg="add del">
          <ac:chgData name="Nikhil Nagaraj" userId="d1c1322b7b768af5" providerId="LiveId" clId="{A9B9F1B4-81E6-464A-A769-5D107D879CC6}" dt="2020-03-10T05:20:14.419" v="1117" actId="26606"/>
          <ac:spMkLst>
            <pc:docMk/>
            <pc:sldMk cId="2925477358" sldId="275"/>
            <ac:spMk id="21" creationId="{9E448559-19A4-4252-8C27-54C1DA906F8A}"/>
          </ac:spMkLst>
        </pc:spChg>
        <pc:spChg chg="add del">
          <ac:chgData name="Nikhil Nagaraj" userId="d1c1322b7b768af5" providerId="LiveId" clId="{A9B9F1B4-81E6-464A-A769-5D107D879CC6}" dt="2020-03-10T05:20:14.419" v="1117" actId="26606"/>
          <ac:spMkLst>
            <pc:docMk/>
            <pc:sldMk cId="2925477358" sldId="275"/>
            <ac:spMk id="22" creationId="{1B19C35E-4E30-4F1D-9FC2-F2FA6191E453}"/>
          </ac:spMkLst>
        </pc:spChg>
        <pc:spChg chg="add del">
          <ac:chgData name="Nikhil Nagaraj" userId="d1c1322b7b768af5" providerId="LiveId" clId="{A9B9F1B4-81E6-464A-A769-5D107D879CC6}" dt="2020-03-10T05:20:14.419" v="1117" actId="26606"/>
          <ac:spMkLst>
            <pc:docMk/>
            <pc:sldMk cId="2925477358" sldId="275"/>
            <ac:spMk id="23" creationId="{FA33471C-F4AD-4903-8DBE-72D19E16A77D}"/>
          </ac:spMkLst>
        </pc:spChg>
        <pc:spChg chg="add del">
          <ac:chgData name="Nikhil Nagaraj" userId="d1c1322b7b768af5" providerId="LiveId" clId="{A9B9F1B4-81E6-464A-A769-5D107D879CC6}" dt="2020-03-10T05:20:24.362" v="1119" actId="26606"/>
          <ac:spMkLst>
            <pc:docMk/>
            <pc:sldMk cId="2925477358" sldId="275"/>
            <ac:spMk id="25" creationId="{A2AD6B69-E0A0-476D-9EE1-6B69F04C59F8}"/>
          </ac:spMkLst>
        </pc:spChg>
        <pc:spChg chg="add del">
          <ac:chgData name="Nikhil Nagaraj" userId="d1c1322b7b768af5" providerId="LiveId" clId="{A9B9F1B4-81E6-464A-A769-5D107D879CC6}" dt="2020-03-10T05:20:24.362" v="1119" actId="26606"/>
          <ac:spMkLst>
            <pc:docMk/>
            <pc:sldMk cId="2925477358" sldId="275"/>
            <ac:spMk id="26" creationId="{16BE10A1-AD5F-4AB3-8A94-41D62B494ADB}"/>
          </ac:spMkLst>
        </pc:spChg>
        <pc:spChg chg="add del">
          <ac:chgData name="Nikhil Nagaraj" userId="d1c1322b7b768af5" providerId="LiveId" clId="{A9B9F1B4-81E6-464A-A769-5D107D879CC6}" dt="2020-03-10T05:20:24.362" v="1119" actId="26606"/>
          <ac:spMkLst>
            <pc:docMk/>
            <pc:sldMk cId="2925477358" sldId="275"/>
            <ac:spMk id="27" creationId="{5684BFFE-6A90-4311-ACD5-B34177D46462}"/>
          </ac:spMkLst>
        </pc:spChg>
        <pc:spChg chg="add del">
          <ac:chgData name="Nikhil Nagaraj" userId="d1c1322b7b768af5" providerId="LiveId" clId="{A9B9F1B4-81E6-464A-A769-5D107D879CC6}" dt="2020-03-10T05:20:39.395" v="1121" actId="26606"/>
          <ac:spMkLst>
            <pc:docMk/>
            <pc:sldMk cId="2925477358" sldId="275"/>
            <ac:spMk id="30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0T05:20:39.395" v="1121" actId="26606"/>
          <ac:spMkLst>
            <pc:docMk/>
            <pc:sldMk cId="2925477358" sldId="275"/>
            <ac:spMk id="31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0T05:20:39.395" v="1121" actId="26606"/>
          <ac:spMkLst>
            <pc:docMk/>
            <pc:sldMk cId="2925477358" sldId="275"/>
            <ac:spMk id="32" creationId="{58B53A5F-63B3-4E86-93F7-275390D707F1}"/>
          </ac:spMkLst>
        </pc:spChg>
        <pc:spChg chg="add del">
          <ac:chgData name="Nikhil Nagaraj" userId="d1c1322b7b768af5" providerId="LiveId" clId="{A9B9F1B4-81E6-464A-A769-5D107D879CC6}" dt="2020-03-10T05:20:42.017" v="1123" actId="26606"/>
          <ac:spMkLst>
            <pc:docMk/>
            <pc:sldMk cId="2925477358" sldId="275"/>
            <ac:spMk id="35" creationId="{70120F84-A866-4D9F-8B1C-9120A013D654}"/>
          </ac:spMkLst>
        </pc:spChg>
        <pc:spChg chg="add del">
          <ac:chgData name="Nikhil Nagaraj" userId="d1c1322b7b768af5" providerId="LiveId" clId="{A9B9F1B4-81E6-464A-A769-5D107D879CC6}" dt="2020-03-10T05:20:42.017" v="1123" actId="26606"/>
          <ac:spMkLst>
            <pc:docMk/>
            <pc:sldMk cId="2925477358" sldId="275"/>
            <ac:spMk id="36" creationId="{252FEFEF-6AC0-46B6-AC09-11FC56196FA4}"/>
          </ac:spMkLst>
        </pc:spChg>
        <pc:spChg chg="add del">
          <ac:chgData name="Nikhil Nagaraj" userId="d1c1322b7b768af5" providerId="LiveId" clId="{A9B9F1B4-81E6-464A-A769-5D107D879CC6}" dt="2020-03-10T05:20:42.017" v="1123" actId="26606"/>
          <ac:spMkLst>
            <pc:docMk/>
            <pc:sldMk cId="2925477358" sldId="275"/>
            <ac:spMk id="37" creationId="{FA33471C-F4AD-4903-8DBE-72D19E16A77D}"/>
          </ac:spMkLst>
        </pc:spChg>
        <pc:spChg chg="add del">
          <ac:chgData name="Nikhil Nagaraj" userId="d1c1322b7b768af5" providerId="LiveId" clId="{A9B9F1B4-81E6-464A-A769-5D107D879CC6}" dt="2020-03-13T11:08:15.380" v="5164" actId="26606"/>
          <ac:spMkLst>
            <pc:docMk/>
            <pc:sldMk cId="2925477358" sldId="275"/>
            <ac:spMk id="39" creationId="{70120F84-A866-4D9F-8B1C-9120A013D654}"/>
          </ac:spMkLst>
        </pc:spChg>
        <pc:spChg chg="add del">
          <ac:chgData name="Nikhil Nagaraj" userId="d1c1322b7b768af5" providerId="LiveId" clId="{A9B9F1B4-81E6-464A-A769-5D107D879CC6}" dt="2020-03-13T11:08:15.380" v="5164" actId="26606"/>
          <ac:spMkLst>
            <pc:docMk/>
            <pc:sldMk cId="2925477358" sldId="275"/>
            <ac:spMk id="40" creationId="{252FEFEF-6AC0-46B6-AC09-11FC56196FA4}"/>
          </ac:spMkLst>
        </pc:spChg>
        <pc:spChg chg="add del mod">
          <ac:chgData name="Nikhil Nagaraj" userId="d1c1322b7b768af5" providerId="LiveId" clId="{A9B9F1B4-81E6-464A-A769-5D107D879CC6}" dt="2020-03-13T11:01:03.130" v="4240" actId="1032"/>
          <ac:spMkLst>
            <pc:docMk/>
            <pc:sldMk cId="2925477358" sldId="275"/>
            <ac:spMk id="41" creationId="{FA33471C-F4AD-4903-8DBE-72D19E16A77D}"/>
          </ac:spMkLst>
        </pc:spChg>
        <pc:spChg chg="add del">
          <ac:chgData name="Nikhil Nagaraj" userId="d1c1322b7b768af5" providerId="LiveId" clId="{A9B9F1B4-81E6-464A-A769-5D107D879CC6}" dt="2020-03-13T11:07:56.687" v="5157" actId="26606"/>
          <ac:spMkLst>
            <pc:docMk/>
            <pc:sldMk cId="2925477358" sldId="275"/>
            <ac:spMk id="42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3T10:58:11.496" v="4116" actId="26606"/>
          <ac:spMkLst>
            <pc:docMk/>
            <pc:sldMk cId="2925477358" sldId="275"/>
            <ac:spMk id="44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3T10:58:11.496" v="4116" actId="26606"/>
          <ac:spMkLst>
            <pc:docMk/>
            <pc:sldMk cId="2925477358" sldId="275"/>
            <ac:spMk id="45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3T10:58:11.496" v="4116" actId="26606"/>
          <ac:spMkLst>
            <pc:docMk/>
            <pc:sldMk cId="2925477358" sldId="275"/>
            <ac:spMk id="46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0T05:24:22.845" v="1127" actId="26606"/>
          <ac:spMkLst>
            <pc:docMk/>
            <pc:sldMk cId="2925477358" sldId="275"/>
            <ac:spMk id="48" creationId="{B6F90BEF-F5C9-43BB-9FED-780B2E802B77}"/>
          </ac:spMkLst>
        </pc:spChg>
        <pc:spChg chg="add del">
          <ac:chgData name="Nikhil Nagaraj" userId="d1c1322b7b768af5" providerId="LiveId" clId="{A9B9F1B4-81E6-464A-A769-5D107D879CC6}" dt="2020-03-13T10:58:21.987" v="4118" actId="26606"/>
          <ac:spMkLst>
            <pc:docMk/>
            <pc:sldMk cId="2925477358" sldId="275"/>
            <ac:spMk id="49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0T05:24:22.845" v="1127" actId="26606"/>
          <ac:spMkLst>
            <pc:docMk/>
            <pc:sldMk cId="2925477358" sldId="275"/>
            <ac:spMk id="50" creationId="{BC0B41FD-D897-4F21-A5F3-254C563DC684}"/>
          </ac:spMkLst>
        </pc:spChg>
        <pc:spChg chg="add del">
          <ac:chgData name="Nikhil Nagaraj" userId="d1c1322b7b768af5" providerId="LiveId" clId="{A9B9F1B4-81E6-464A-A769-5D107D879CC6}" dt="2020-03-13T10:58:21.987" v="4118" actId="26606"/>
          <ac:spMkLst>
            <pc:docMk/>
            <pc:sldMk cId="2925477358" sldId="275"/>
            <ac:spMk id="51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0T05:24:22.845" v="1127" actId="26606"/>
          <ac:spMkLst>
            <pc:docMk/>
            <pc:sldMk cId="2925477358" sldId="275"/>
            <ac:spMk id="52" creationId="{74F628E5-F145-4719-B240-F9D1B2D501FE}"/>
          </ac:spMkLst>
        </pc:spChg>
        <pc:spChg chg="add del">
          <ac:chgData name="Nikhil Nagaraj" userId="d1c1322b7b768af5" providerId="LiveId" clId="{A9B9F1B4-81E6-464A-A769-5D107D879CC6}" dt="2020-03-13T10:58:21.987" v="4118" actId="26606"/>
          <ac:spMkLst>
            <pc:docMk/>
            <pc:sldMk cId="2925477358" sldId="275"/>
            <ac:spMk id="53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0T05:24:29.227" v="1129" actId="26606"/>
          <ac:spMkLst>
            <pc:docMk/>
            <pc:sldMk cId="2925477358" sldId="275"/>
            <ac:spMk id="54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0T05:24:29.227" v="1129" actId="26606"/>
          <ac:spMkLst>
            <pc:docMk/>
            <pc:sldMk cId="2925477358" sldId="275"/>
            <ac:spMk id="55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0T05:24:29.227" v="1129" actId="26606"/>
          <ac:spMkLst>
            <pc:docMk/>
            <pc:sldMk cId="2925477358" sldId="275"/>
            <ac:spMk id="56" creationId="{58B53A5F-63B3-4E86-93F7-275390D707F1}"/>
          </ac:spMkLst>
        </pc:spChg>
        <pc:spChg chg="add del">
          <ac:chgData name="Nikhil Nagaraj" userId="d1c1322b7b768af5" providerId="LiveId" clId="{A9B9F1B4-81E6-464A-A769-5D107D879CC6}" dt="2020-03-10T05:24:29.901" v="1131" actId="26606"/>
          <ac:spMkLst>
            <pc:docMk/>
            <pc:sldMk cId="2925477358" sldId="275"/>
            <ac:spMk id="59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0T05:24:29.901" v="1131" actId="26606"/>
          <ac:spMkLst>
            <pc:docMk/>
            <pc:sldMk cId="2925477358" sldId="275"/>
            <ac:spMk id="60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0T05:24:29.901" v="1131" actId="26606"/>
          <ac:spMkLst>
            <pc:docMk/>
            <pc:sldMk cId="2925477358" sldId="275"/>
            <ac:spMk id="61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3T11:07:56.687" v="5157" actId="26606"/>
          <ac:spMkLst>
            <pc:docMk/>
            <pc:sldMk cId="2925477358" sldId="275"/>
            <ac:spMk id="63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0T05:24:30.815" v="1133" actId="26606"/>
          <ac:spMkLst>
            <pc:docMk/>
            <pc:sldMk cId="2925477358" sldId="275"/>
            <ac:spMk id="64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0T05:24:30.815" v="1133" actId="26606"/>
          <ac:spMkLst>
            <pc:docMk/>
            <pc:sldMk cId="2925477358" sldId="275"/>
            <ac:spMk id="65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0T05:24:30.815" v="1133" actId="26606"/>
          <ac:spMkLst>
            <pc:docMk/>
            <pc:sldMk cId="2925477358" sldId="275"/>
            <ac:spMk id="66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3T11:07:56.687" v="5157" actId="26606"/>
          <ac:spMkLst>
            <pc:docMk/>
            <pc:sldMk cId="2925477358" sldId="275"/>
            <ac:spMk id="68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0T05:24:32.588" v="1135" actId="26606"/>
          <ac:spMkLst>
            <pc:docMk/>
            <pc:sldMk cId="2925477358" sldId="275"/>
            <ac:spMk id="69" creationId="{B6F90BEF-F5C9-43BB-9FED-780B2E802B77}"/>
          </ac:spMkLst>
        </pc:spChg>
        <pc:spChg chg="add del">
          <ac:chgData name="Nikhil Nagaraj" userId="d1c1322b7b768af5" providerId="LiveId" clId="{A9B9F1B4-81E6-464A-A769-5D107D879CC6}" dt="2020-03-10T05:24:32.588" v="1135" actId="26606"/>
          <ac:spMkLst>
            <pc:docMk/>
            <pc:sldMk cId="2925477358" sldId="275"/>
            <ac:spMk id="70" creationId="{BC0B41FD-D897-4F21-A5F3-254C563DC684}"/>
          </ac:spMkLst>
        </pc:spChg>
        <pc:spChg chg="add del">
          <ac:chgData name="Nikhil Nagaraj" userId="d1c1322b7b768af5" providerId="LiveId" clId="{A9B9F1B4-81E6-464A-A769-5D107D879CC6}" dt="2020-03-10T05:24:32.588" v="1135" actId="26606"/>
          <ac:spMkLst>
            <pc:docMk/>
            <pc:sldMk cId="2925477358" sldId="275"/>
            <ac:spMk id="71" creationId="{74F628E5-F145-4719-B240-F9D1B2D501FE}"/>
          </ac:spMkLst>
        </pc:spChg>
        <pc:spChg chg="add del">
          <ac:chgData name="Nikhil Nagaraj" userId="d1c1322b7b768af5" providerId="LiveId" clId="{A9B9F1B4-81E6-464A-A769-5D107D879CC6}" dt="2020-03-13T11:08:03.163" v="5159" actId="26606"/>
          <ac:spMkLst>
            <pc:docMk/>
            <pc:sldMk cId="2925477358" sldId="275"/>
            <ac:spMk id="73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0T05:24:33.497" v="1137" actId="26606"/>
          <ac:spMkLst>
            <pc:docMk/>
            <pc:sldMk cId="2925477358" sldId="275"/>
            <ac:spMk id="74" creationId="{A2AD6B69-E0A0-476D-9EE1-6B69F04C59F8}"/>
          </ac:spMkLst>
        </pc:spChg>
        <pc:spChg chg="add del">
          <ac:chgData name="Nikhil Nagaraj" userId="d1c1322b7b768af5" providerId="LiveId" clId="{A9B9F1B4-81E6-464A-A769-5D107D879CC6}" dt="2020-03-10T05:24:33.497" v="1137" actId="26606"/>
          <ac:spMkLst>
            <pc:docMk/>
            <pc:sldMk cId="2925477358" sldId="275"/>
            <ac:spMk id="75" creationId="{16BE10A1-AD5F-4AB3-8A94-41D62B494ADB}"/>
          </ac:spMkLst>
        </pc:spChg>
        <pc:spChg chg="add del">
          <ac:chgData name="Nikhil Nagaraj" userId="d1c1322b7b768af5" providerId="LiveId" clId="{A9B9F1B4-81E6-464A-A769-5D107D879CC6}" dt="2020-03-10T05:24:33.497" v="1137" actId="26606"/>
          <ac:spMkLst>
            <pc:docMk/>
            <pc:sldMk cId="2925477358" sldId="275"/>
            <ac:spMk id="76" creationId="{5684BFFE-6A90-4311-ACD5-B34177D46462}"/>
          </ac:spMkLst>
        </pc:spChg>
        <pc:spChg chg="add del">
          <ac:chgData name="Nikhil Nagaraj" userId="d1c1322b7b768af5" providerId="LiveId" clId="{A9B9F1B4-81E6-464A-A769-5D107D879CC6}" dt="2020-03-13T11:08:03.163" v="5159" actId="26606"/>
          <ac:spMkLst>
            <pc:docMk/>
            <pc:sldMk cId="2925477358" sldId="275"/>
            <ac:spMk id="78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0T05:24:35.252" v="1139" actId="26606"/>
          <ac:spMkLst>
            <pc:docMk/>
            <pc:sldMk cId="2925477358" sldId="275"/>
            <ac:spMk id="79" creationId="{A2AD6B69-E0A0-476D-9EE1-6B69F04C59F8}"/>
          </ac:spMkLst>
        </pc:spChg>
        <pc:spChg chg="add del">
          <ac:chgData name="Nikhil Nagaraj" userId="d1c1322b7b768af5" providerId="LiveId" clId="{A9B9F1B4-81E6-464A-A769-5D107D879CC6}" dt="2020-03-10T05:24:35.252" v="1139" actId="26606"/>
          <ac:spMkLst>
            <pc:docMk/>
            <pc:sldMk cId="2925477358" sldId="275"/>
            <ac:spMk id="80" creationId="{16BE10A1-AD5F-4AB3-8A94-41D62B494ADB}"/>
          </ac:spMkLst>
        </pc:spChg>
        <pc:spChg chg="add del">
          <ac:chgData name="Nikhil Nagaraj" userId="d1c1322b7b768af5" providerId="LiveId" clId="{A9B9F1B4-81E6-464A-A769-5D107D879CC6}" dt="2020-03-10T05:24:35.252" v="1139" actId="26606"/>
          <ac:spMkLst>
            <pc:docMk/>
            <pc:sldMk cId="2925477358" sldId="275"/>
            <ac:spMk id="81" creationId="{5684BFFE-6A90-4311-ACD5-B34177D46462}"/>
          </ac:spMkLst>
        </pc:spChg>
        <pc:spChg chg="add del">
          <ac:chgData name="Nikhil Nagaraj" userId="d1c1322b7b768af5" providerId="LiveId" clId="{A9B9F1B4-81E6-464A-A769-5D107D879CC6}" dt="2020-03-13T11:08:03.163" v="5159" actId="26606"/>
          <ac:spMkLst>
            <pc:docMk/>
            <pc:sldMk cId="2925477358" sldId="275"/>
            <ac:spMk id="83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3T11:08:07.984" v="5161" actId="26606"/>
          <ac:spMkLst>
            <pc:docMk/>
            <pc:sldMk cId="2925477358" sldId="275"/>
            <ac:spMk id="85" creationId="{94C58ED0-C700-47B2-8D54-31F4BB36BE92}"/>
          </ac:spMkLst>
        </pc:spChg>
        <pc:spChg chg="add del">
          <ac:chgData name="Nikhil Nagaraj" userId="d1c1322b7b768af5" providerId="LiveId" clId="{A9B9F1B4-81E6-464A-A769-5D107D879CC6}" dt="2020-03-13T11:08:07.984" v="5161" actId="26606"/>
          <ac:spMkLst>
            <pc:docMk/>
            <pc:sldMk cId="2925477358" sldId="275"/>
            <ac:spMk id="86" creationId="{B2D40F7A-4BD9-4F50-A33B-8CB290C00C84}"/>
          </ac:spMkLst>
        </pc:spChg>
        <pc:spChg chg="add del">
          <ac:chgData name="Nikhil Nagaraj" userId="d1c1322b7b768af5" providerId="LiveId" clId="{A9B9F1B4-81E6-464A-A769-5D107D879CC6}" dt="2020-03-13T11:08:07.984" v="5161" actId="26606"/>
          <ac:spMkLst>
            <pc:docMk/>
            <pc:sldMk cId="2925477358" sldId="275"/>
            <ac:spMk id="87" creationId="{BD2FDAD1-72F9-4134-9A38-92BDC75F71B7}"/>
          </ac:spMkLst>
        </pc:spChg>
        <pc:spChg chg="add del">
          <ac:chgData name="Nikhil Nagaraj" userId="d1c1322b7b768af5" providerId="LiveId" clId="{A9B9F1B4-81E6-464A-A769-5D107D879CC6}" dt="2020-03-13T11:08:15.022" v="5163" actId="26606"/>
          <ac:spMkLst>
            <pc:docMk/>
            <pc:sldMk cId="2925477358" sldId="275"/>
            <ac:spMk id="89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3T11:08:15.022" v="5163" actId="26606"/>
          <ac:spMkLst>
            <pc:docMk/>
            <pc:sldMk cId="2925477358" sldId="275"/>
            <ac:spMk id="90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3T11:08:15.022" v="5163" actId="26606"/>
          <ac:spMkLst>
            <pc:docMk/>
            <pc:sldMk cId="2925477358" sldId="275"/>
            <ac:spMk id="91" creationId="{58B53A5F-63B3-4E86-93F7-275390D707F1}"/>
          </ac:spMkLst>
        </pc:spChg>
        <pc:spChg chg="add del">
          <ac:chgData name="Nikhil Nagaraj" userId="d1c1322b7b768af5" providerId="LiveId" clId="{A9B9F1B4-81E6-464A-A769-5D107D879CC6}" dt="2020-03-13T11:09:25.159" v="5174" actId="26606"/>
          <ac:spMkLst>
            <pc:docMk/>
            <pc:sldMk cId="2925477358" sldId="275"/>
            <ac:spMk id="93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3T11:09:25.159" v="5174" actId="26606"/>
          <ac:spMkLst>
            <pc:docMk/>
            <pc:sldMk cId="2925477358" sldId="275"/>
            <ac:spMk id="94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3T11:09:25.159" v="5174" actId="26606"/>
          <ac:spMkLst>
            <pc:docMk/>
            <pc:sldMk cId="2925477358" sldId="275"/>
            <ac:spMk id="95" creationId="{B937DAED-8BFE-4563-BB45-B5E554D70A84}"/>
          </ac:spMkLst>
        </pc:spChg>
        <pc:spChg chg="add del">
          <ac:chgData name="Nikhil Nagaraj" userId="d1c1322b7b768af5" providerId="LiveId" clId="{A9B9F1B4-81E6-464A-A769-5D107D879CC6}" dt="2020-03-13T11:09:14.450" v="5169" actId="26606"/>
          <ac:spMkLst>
            <pc:docMk/>
            <pc:sldMk cId="2925477358" sldId="275"/>
            <ac:spMk id="100" creationId="{94C58ED0-C700-47B2-8D54-31F4BB36BE92}"/>
          </ac:spMkLst>
        </pc:spChg>
        <pc:spChg chg="add del">
          <ac:chgData name="Nikhil Nagaraj" userId="d1c1322b7b768af5" providerId="LiveId" clId="{A9B9F1B4-81E6-464A-A769-5D107D879CC6}" dt="2020-03-13T11:09:14.450" v="5169" actId="26606"/>
          <ac:spMkLst>
            <pc:docMk/>
            <pc:sldMk cId="2925477358" sldId="275"/>
            <ac:spMk id="102" creationId="{B2D40F7A-4BD9-4F50-A33B-8CB290C00C84}"/>
          </ac:spMkLst>
        </pc:spChg>
        <pc:spChg chg="add del">
          <ac:chgData name="Nikhil Nagaraj" userId="d1c1322b7b768af5" providerId="LiveId" clId="{A9B9F1B4-81E6-464A-A769-5D107D879CC6}" dt="2020-03-13T11:09:14.450" v="5169" actId="26606"/>
          <ac:spMkLst>
            <pc:docMk/>
            <pc:sldMk cId="2925477358" sldId="275"/>
            <ac:spMk id="104" creationId="{BD2FDAD1-72F9-4134-9A38-92BDC75F71B7}"/>
          </ac:spMkLst>
        </pc:spChg>
        <pc:spChg chg="add del">
          <ac:chgData name="Nikhil Nagaraj" userId="d1c1322b7b768af5" providerId="LiveId" clId="{A9B9F1B4-81E6-464A-A769-5D107D879CC6}" dt="2020-03-13T11:09:18.457" v="5171" actId="26606"/>
          <ac:spMkLst>
            <pc:docMk/>
            <pc:sldMk cId="2925477358" sldId="275"/>
            <ac:spMk id="106" creationId="{A2AD6B69-E0A0-476D-9EE1-6B69F04C59F8}"/>
          </ac:spMkLst>
        </pc:spChg>
        <pc:spChg chg="add del">
          <ac:chgData name="Nikhil Nagaraj" userId="d1c1322b7b768af5" providerId="LiveId" clId="{A9B9F1B4-81E6-464A-A769-5D107D879CC6}" dt="2020-03-13T11:09:18.457" v="5171" actId="26606"/>
          <ac:spMkLst>
            <pc:docMk/>
            <pc:sldMk cId="2925477358" sldId="275"/>
            <ac:spMk id="107" creationId="{16BE10A1-AD5F-4AB3-8A94-41D62B494ADB}"/>
          </ac:spMkLst>
        </pc:spChg>
        <pc:spChg chg="add del">
          <ac:chgData name="Nikhil Nagaraj" userId="d1c1322b7b768af5" providerId="LiveId" clId="{A9B9F1B4-81E6-464A-A769-5D107D879CC6}" dt="2020-03-13T11:09:18.457" v="5171" actId="26606"/>
          <ac:spMkLst>
            <pc:docMk/>
            <pc:sldMk cId="2925477358" sldId="275"/>
            <ac:spMk id="108" creationId="{5684BFFE-6A90-4311-ACD5-B34177D46462}"/>
          </ac:spMkLst>
        </pc:spChg>
        <pc:spChg chg="add del">
          <ac:chgData name="Nikhil Nagaraj" userId="d1c1322b7b768af5" providerId="LiveId" clId="{A9B9F1B4-81E6-464A-A769-5D107D879CC6}" dt="2020-03-13T11:09:24.972" v="5173" actId="26606"/>
          <ac:spMkLst>
            <pc:docMk/>
            <pc:sldMk cId="2925477358" sldId="275"/>
            <ac:spMk id="110" creationId="{94C58ED0-C700-47B2-8D54-31F4BB36BE92}"/>
          </ac:spMkLst>
        </pc:spChg>
        <pc:spChg chg="add del">
          <ac:chgData name="Nikhil Nagaraj" userId="d1c1322b7b768af5" providerId="LiveId" clId="{A9B9F1B4-81E6-464A-A769-5D107D879CC6}" dt="2020-03-13T11:09:24.972" v="5173" actId="26606"/>
          <ac:spMkLst>
            <pc:docMk/>
            <pc:sldMk cId="2925477358" sldId="275"/>
            <ac:spMk id="111" creationId="{B2D40F7A-4BD9-4F50-A33B-8CB290C00C84}"/>
          </ac:spMkLst>
        </pc:spChg>
        <pc:spChg chg="add del">
          <ac:chgData name="Nikhil Nagaraj" userId="d1c1322b7b768af5" providerId="LiveId" clId="{A9B9F1B4-81E6-464A-A769-5D107D879CC6}" dt="2020-03-13T11:09:24.972" v="5173" actId="26606"/>
          <ac:spMkLst>
            <pc:docMk/>
            <pc:sldMk cId="2925477358" sldId="275"/>
            <ac:spMk id="112" creationId="{BD2FDAD1-72F9-4134-9A38-92BDC75F71B7}"/>
          </ac:spMkLst>
        </pc:spChg>
        <pc:spChg chg="add del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114" creationId="{09D6CD28-D147-4DC0-A5FF-335351C7D0C9}"/>
          </ac:spMkLst>
        </pc:spChg>
        <pc:spChg chg="add del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115" creationId="{47CDDF69-9963-4CB8-8441-2D6CA2C66673}"/>
          </ac:spMkLst>
        </pc:spChg>
        <pc:spChg chg="add del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116" creationId="{58B53A5F-63B3-4E86-93F7-275390D707F1}"/>
          </ac:spMkLst>
        </pc:spChg>
        <pc:spChg chg="add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121" creationId="{A2AD6B69-E0A0-476D-9EE1-6B69F04C59F8}"/>
          </ac:spMkLst>
        </pc:spChg>
        <pc:spChg chg="add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123" creationId="{16BE10A1-AD5F-4AB3-8A94-41D62B494ADB}"/>
          </ac:spMkLst>
        </pc:spChg>
        <pc:spChg chg="add">
          <ac:chgData name="Nikhil Nagaraj" userId="d1c1322b7b768af5" providerId="LiveId" clId="{A9B9F1B4-81E6-464A-A769-5D107D879CC6}" dt="2020-03-13T11:10:36.704" v="5178" actId="26606"/>
          <ac:spMkLst>
            <pc:docMk/>
            <pc:sldMk cId="2925477358" sldId="275"/>
            <ac:spMk id="125" creationId="{5684BFFE-6A90-4311-ACD5-B34177D46462}"/>
          </ac:spMkLst>
        </pc:spChg>
        <pc:graphicFrameChg chg="add del modGraphic">
          <ac:chgData name="Nikhil Nagaraj" userId="d1c1322b7b768af5" providerId="LiveId" clId="{A9B9F1B4-81E6-464A-A769-5D107D879CC6}" dt="2020-03-13T10:58:54.331" v="4122" actId="478"/>
          <ac:graphicFrameMkLst>
            <pc:docMk/>
            <pc:sldMk cId="2925477358" sldId="275"/>
            <ac:graphicFrameMk id="3" creationId="{17D6A81C-9A93-4171-84E6-90CC29FEEA94}"/>
          </ac:graphicFrameMkLst>
        </pc:graphicFrameChg>
        <pc:graphicFrameChg chg="add del mod modGraphic">
          <ac:chgData name="Nikhil Nagaraj" userId="d1c1322b7b768af5" providerId="LiveId" clId="{A9B9F1B4-81E6-464A-A769-5D107D879CC6}" dt="2020-03-13T11:00:02.544" v="4237" actId="1032"/>
          <ac:graphicFrameMkLst>
            <pc:docMk/>
            <pc:sldMk cId="2925477358" sldId="275"/>
            <ac:graphicFrameMk id="4" creationId="{445CD58A-8C05-4B4E-A365-AFF017C53C9F}"/>
          </ac:graphicFrameMkLst>
        </pc:graphicFrameChg>
        <pc:graphicFrameChg chg="add del">
          <ac:chgData name="Nikhil Nagaraj" userId="d1c1322b7b768af5" providerId="LiveId" clId="{A9B9F1B4-81E6-464A-A769-5D107D879CC6}" dt="2020-03-10T05:20:11.555" v="1113" actId="26606"/>
          <ac:graphicFrameMkLst>
            <pc:docMk/>
            <pc:sldMk cId="2925477358" sldId="275"/>
            <ac:graphicFrameMk id="5" creationId="{37A4A43E-3271-4EDA-92BF-7AA438C2B0A1}"/>
          </ac:graphicFrameMkLst>
        </pc:graphicFrameChg>
        <pc:graphicFrameChg chg="add del modGraphic">
          <ac:chgData name="Nikhil Nagaraj" userId="d1c1322b7b768af5" providerId="LiveId" clId="{A9B9F1B4-81E6-464A-A769-5D107D879CC6}" dt="2020-03-13T11:00:43.475" v="4239" actId="1032"/>
          <ac:graphicFrameMkLst>
            <pc:docMk/>
            <pc:sldMk cId="2925477358" sldId="275"/>
            <ac:graphicFrameMk id="5" creationId="{A7694633-BE6A-4145-BF67-8DC3545047BE}"/>
          </ac:graphicFrameMkLst>
        </pc:graphicFrameChg>
        <pc:graphicFrameChg chg="add mod modGraphic">
          <ac:chgData name="Nikhil Nagaraj" userId="d1c1322b7b768af5" providerId="LiveId" clId="{A9B9F1B4-81E6-464A-A769-5D107D879CC6}" dt="2020-03-13T11:12:04.633" v="5185" actId="20577"/>
          <ac:graphicFrameMkLst>
            <pc:docMk/>
            <pc:sldMk cId="2925477358" sldId="275"/>
            <ac:graphicFrameMk id="6" creationId="{D200161D-370F-4D9E-AF25-5327DEEB4A06}"/>
          </ac:graphicFrameMkLst>
        </pc:graphicFrameChg>
        <pc:graphicFrameChg chg="add del">
          <ac:chgData name="Nikhil Nagaraj" userId="d1c1322b7b768af5" providerId="LiveId" clId="{A9B9F1B4-81E6-464A-A769-5D107D879CC6}" dt="2020-03-10T05:20:13.302" v="1115" actId="26606"/>
          <ac:graphicFrameMkLst>
            <pc:docMk/>
            <pc:sldMk cId="2925477358" sldId="275"/>
            <ac:graphicFrameMk id="19" creationId="{53F75067-901D-4C01-8940-7B5AC5335CD4}"/>
          </ac:graphicFrameMkLst>
        </pc:graphicFrameChg>
        <pc:graphicFrameChg chg="add del">
          <ac:chgData name="Nikhil Nagaraj" userId="d1c1322b7b768af5" providerId="LiveId" clId="{A9B9F1B4-81E6-464A-A769-5D107D879CC6}" dt="2020-03-10T05:20:24.362" v="1119" actId="26606"/>
          <ac:graphicFrameMkLst>
            <pc:docMk/>
            <pc:sldMk cId="2925477358" sldId="275"/>
            <ac:graphicFrameMk id="28" creationId="{C248F084-1106-4AE2-8D9D-E55D3D7C71D5}"/>
          </ac:graphicFrameMkLst>
        </pc:graphicFrameChg>
        <pc:graphicFrameChg chg="add del">
          <ac:chgData name="Nikhil Nagaraj" userId="d1c1322b7b768af5" providerId="LiveId" clId="{A9B9F1B4-81E6-464A-A769-5D107D879CC6}" dt="2020-03-10T05:20:39.395" v="1121" actId="26606"/>
          <ac:graphicFrameMkLst>
            <pc:docMk/>
            <pc:sldMk cId="2925477358" sldId="275"/>
            <ac:graphicFrameMk id="33" creationId="{08A1A023-DF63-4A3B-9A26-7087AA5DE400}"/>
          </ac:graphicFrameMkLst>
        </pc:graphicFrameChg>
        <pc:graphicFrameChg chg="add del">
          <ac:chgData name="Nikhil Nagaraj" userId="d1c1322b7b768af5" providerId="LiveId" clId="{A9B9F1B4-81E6-464A-A769-5D107D879CC6}" dt="2020-03-10T05:24:22.845" v="1127" actId="26606"/>
          <ac:graphicFrameMkLst>
            <pc:docMk/>
            <pc:sldMk cId="2925477358" sldId="275"/>
            <ac:graphicFrameMk id="43" creationId="{02605BD3-9E40-4874-83B1-24812E3EBB6F}"/>
          </ac:graphicFrameMkLst>
        </pc:graphicFrameChg>
        <pc:graphicFrameChg chg="add del">
          <ac:chgData name="Nikhil Nagaraj" userId="d1c1322b7b768af5" providerId="LiveId" clId="{A9B9F1B4-81E6-464A-A769-5D107D879CC6}" dt="2020-03-13T10:58:11.496" v="4116" actId="26606"/>
          <ac:graphicFrameMkLst>
            <pc:docMk/>
            <pc:sldMk cId="2925477358" sldId="275"/>
            <ac:graphicFrameMk id="47" creationId="{87CB32EB-32D0-48F2-9C37-20C54BA2DC47}"/>
          </ac:graphicFrameMkLst>
        </pc:graphicFrameChg>
        <pc:graphicFrameChg chg="add del">
          <ac:chgData name="Nikhil Nagaraj" userId="d1c1322b7b768af5" providerId="LiveId" clId="{A9B9F1B4-81E6-464A-A769-5D107D879CC6}" dt="2020-03-10T05:24:29.227" v="1129" actId="26606"/>
          <ac:graphicFrameMkLst>
            <pc:docMk/>
            <pc:sldMk cId="2925477358" sldId="275"/>
            <ac:graphicFrameMk id="57" creationId="{81CB548C-DEFC-4ADC-A0FE-A6327A42D7E7}"/>
          </ac:graphicFrameMkLst>
        </pc:graphicFrameChg>
        <pc:graphicFrameChg chg="add del">
          <ac:chgData name="Nikhil Nagaraj" userId="d1c1322b7b768af5" providerId="LiveId" clId="{A9B9F1B4-81E6-464A-A769-5D107D879CC6}" dt="2020-03-13T10:58:21.987" v="4118" actId="26606"/>
          <ac:graphicFrameMkLst>
            <pc:docMk/>
            <pc:sldMk cId="2925477358" sldId="275"/>
            <ac:graphicFrameMk id="58" creationId="{EBECEF20-D78F-4AD7-BC49-5686C8A2B8BB}"/>
          </ac:graphicFrameMkLst>
        </pc:graphicFrameChg>
        <pc:graphicFrameChg chg="add del">
          <ac:chgData name="Nikhil Nagaraj" userId="d1c1322b7b768af5" providerId="LiveId" clId="{A9B9F1B4-81E6-464A-A769-5D107D879CC6}" dt="2020-03-10T05:24:29.901" v="1131" actId="26606"/>
          <ac:graphicFrameMkLst>
            <pc:docMk/>
            <pc:sldMk cId="2925477358" sldId="275"/>
            <ac:graphicFrameMk id="62" creationId="{0C8F52FF-2541-42D5-AB40-8F627EBE4AAF}"/>
          </ac:graphicFrameMkLst>
        </pc:graphicFrameChg>
        <pc:graphicFrameChg chg="add del">
          <ac:chgData name="Nikhil Nagaraj" userId="d1c1322b7b768af5" providerId="LiveId" clId="{A9B9F1B4-81E6-464A-A769-5D107D879CC6}" dt="2020-03-10T05:24:30.815" v="1133" actId="26606"/>
          <ac:graphicFrameMkLst>
            <pc:docMk/>
            <pc:sldMk cId="2925477358" sldId="275"/>
            <ac:graphicFrameMk id="67" creationId="{D7B33E30-ABFC-4718-BB1C-3B328F322296}"/>
          </ac:graphicFrameMkLst>
        </pc:graphicFrameChg>
        <pc:graphicFrameChg chg="add del">
          <ac:chgData name="Nikhil Nagaraj" userId="d1c1322b7b768af5" providerId="LiveId" clId="{A9B9F1B4-81E6-464A-A769-5D107D879CC6}" dt="2020-03-10T05:24:32.588" v="1135" actId="26606"/>
          <ac:graphicFrameMkLst>
            <pc:docMk/>
            <pc:sldMk cId="2925477358" sldId="275"/>
            <ac:graphicFrameMk id="72" creationId="{02605BD3-9E40-4874-83B1-24812E3EBB6F}"/>
          </ac:graphicFrameMkLst>
        </pc:graphicFrameChg>
        <pc:graphicFrameChg chg="add del">
          <ac:chgData name="Nikhil Nagaraj" userId="d1c1322b7b768af5" providerId="LiveId" clId="{A9B9F1B4-81E6-464A-A769-5D107D879CC6}" dt="2020-03-10T05:24:33.497" v="1137" actId="26606"/>
          <ac:graphicFrameMkLst>
            <pc:docMk/>
            <pc:sldMk cId="2925477358" sldId="275"/>
            <ac:graphicFrameMk id="77" creationId="{0BAB9555-799C-4134-9897-ACC7395E7031}"/>
          </ac:graphicFrameMkLst>
        </pc:graphicFrameChg>
        <pc:graphicFrameChg chg="add del">
          <ac:chgData name="Nikhil Nagaraj" userId="d1c1322b7b768af5" providerId="LiveId" clId="{A9B9F1B4-81E6-464A-A769-5D107D879CC6}" dt="2020-03-10T05:24:35.252" v="1139" actId="26606"/>
          <ac:graphicFrameMkLst>
            <pc:docMk/>
            <pc:sldMk cId="2925477358" sldId="275"/>
            <ac:graphicFrameMk id="82" creationId="{D871A4BA-A19B-4EF4-8A6C-FC25C8DBFB8F}"/>
          </ac:graphicFrameMkLst>
        </pc:graphicFrameChg>
      </pc:sldChg>
      <pc:sldChg chg="add del">
        <pc:chgData name="Nikhil Nagaraj" userId="d1c1322b7b768af5" providerId="LiveId" clId="{A9B9F1B4-81E6-464A-A769-5D107D879CC6}" dt="2020-03-10T05:37:04.332" v="1594" actId="47"/>
        <pc:sldMkLst>
          <pc:docMk/>
          <pc:sldMk cId="301265815" sldId="276"/>
        </pc:sldMkLst>
      </pc:sldChg>
      <pc:sldChg chg="addSp delSp modSp add mod ord setBg modAnim">
        <pc:chgData name="Nikhil Nagaraj" userId="d1c1322b7b768af5" providerId="LiveId" clId="{A9B9F1B4-81E6-464A-A769-5D107D879CC6}" dt="2020-03-17T17:38:17.200" v="20797" actId="20577"/>
        <pc:sldMkLst>
          <pc:docMk/>
          <pc:sldMk cId="3387519296" sldId="276"/>
        </pc:sldMkLst>
        <pc:spChg chg="mo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2" creationId="{E26E3908-FFE1-4E46-A693-A46D1E71A38B}"/>
          </ac:spMkLst>
        </pc:spChg>
        <pc:spChg chg="add del mod">
          <ac:chgData name="Nikhil Nagaraj" userId="d1c1322b7b768af5" providerId="LiveId" clId="{A9B9F1B4-81E6-464A-A769-5D107D879CC6}" dt="2020-03-13T10:52:29.506" v="4048" actId="1032"/>
          <ac:spMkLst>
            <pc:docMk/>
            <pc:sldMk cId="3387519296" sldId="276"/>
            <ac:spMk id="3" creationId="{EE666C42-A606-4126-A43A-37E07C6BD598}"/>
          </ac:spMkLst>
        </pc:spChg>
        <pc:spChg chg="add del mo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6" creationId="{1453449A-EB51-4EAC-BCDB-43F7F50219E9}"/>
          </ac:spMkLst>
        </pc:spChg>
        <pc:spChg chg="mo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7" creationId="{EF97D0DE-FDA7-4225-A3D0-DFB222FC8E0C}"/>
          </ac:spMkLst>
        </pc:spChg>
        <pc:spChg chg="mo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8" creationId="{8D346715-AD71-458C-A0BC-1774307AB81F}"/>
          </ac:spMkLst>
        </pc:spChg>
        <pc:spChg chg="add del">
          <ac:chgData name="Nikhil Nagaraj" userId="d1c1322b7b768af5" providerId="LiveId" clId="{A9B9F1B4-81E6-464A-A769-5D107D879CC6}" dt="2020-03-10T13:14:46.278" v="3942" actId="26606"/>
          <ac:spMkLst>
            <pc:docMk/>
            <pc:sldMk cId="3387519296" sldId="276"/>
            <ac:spMk id="10" creationId="{0EB72A9B-FD82-4F09-BF1E-D39311D3A0E3}"/>
          </ac:spMkLst>
        </pc:spChg>
        <pc:spChg chg="add del">
          <ac:chgData name="Nikhil Nagaraj" userId="d1c1322b7b768af5" providerId="LiveId" clId="{A9B9F1B4-81E6-464A-A769-5D107D879CC6}" dt="2020-03-10T13:14:46.278" v="3942" actId="26606"/>
          <ac:spMkLst>
            <pc:docMk/>
            <pc:sldMk cId="3387519296" sldId="276"/>
            <ac:spMk id="12" creationId="{DD39B371-6E4E-4070-AB4E-4D788405A5A6}"/>
          </ac:spMkLst>
        </pc:spChg>
        <pc:spChg chg="add del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13" creationId="{3E25BDA2-3F4D-4B38-90E7-989465ECDDCF}"/>
          </ac:spMkLst>
        </pc:spChg>
        <pc:spChg chg="add del">
          <ac:chgData name="Nikhil Nagaraj" userId="d1c1322b7b768af5" providerId="LiveId" clId="{A9B9F1B4-81E6-464A-A769-5D107D879CC6}" dt="2020-03-10T13:14:46.278" v="3942" actId="26606"/>
          <ac:spMkLst>
            <pc:docMk/>
            <pc:sldMk cId="3387519296" sldId="276"/>
            <ac:spMk id="14" creationId="{B937DAED-8BFE-4563-BB45-B5E554D70A84}"/>
          </ac:spMkLst>
        </pc:spChg>
        <pc:spChg chg="add">
          <ac:chgData name="Nikhil Nagaraj" userId="d1c1322b7b768af5" providerId="LiveId" clId="{A9B9F1B4-81E6-464A-A769-5D107D879CC6}" dt="2020-03-17T16:18:05.539" v="20316"/>
          <ac:spMkLst>
            <pc:docMk/>
            <pc:sldMk cId="3387519296" sldId="276"/>
            <ac:spMk id="14" creationId="{C96F2B7D-5679-4DEF-AFAC-3A5B85241295}"/>
          </ac:spMkLst>
        </pc:spChg>
        <pc:spChg chg="add del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15" creationId="{BC96869A-A70D-42F7-876F-605CB1718F20}"/>
          </ac:spMkLst>
        </pc:spChg>
        <pc:spChg chg="add del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17" creationId="{6CD407CC-EF5C-486F-9A14-7F681F986D17}"/>
          </ac:spMkLst>
        </pc:spChg>
        <pc:spChg chg="ad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26" creationId="{A2AD6B69-E0A0-476D-9EE1-6B69F04C59F8}"/>
          </ac:spMkLst>
        </pc:spChg>
        <pc:spChg chg="ad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28" creationId="{16BE10A1-AD5F-4AB3-8A94-41D62B494ADB}"/>
          </ac:spMkLst>
        </pc:spChg>
        <pc:spChg chg="add">
          <ac:chgData name="Nikhil Nagaraj" userId="d1c1322b7b768af5" providerId="LiveId" clId="{A9B9F1B4-81E6-464A-A769-5D107D879CC6}" dt="2020-03-17T16:10:31.891" v="20251" actId="26606"/>
          <ac:spMkLst>
            <pc:docMk/>
            <pc:sldMk cId="3387519296" sldId="276"/>
            <ac:spMk id="30" creationId="{5684BFFE-6A90-4311-ACD5-B34177D46462}"/>
          </ac:spMkLst>
        </pc:spChg>
        <pc:graphicFrameChg chg="add del mod modGraphic">
          <ac:chgData name="Nikhil Nagaraj" userId="d1c1322b7b768af5" providerId="LiveId" clId="{A9B9F1B4-81E6-464A-A769-5D107D879CC6}" dt="2020-03-13T10:55:44.752" v="4063" actId="478"/>
          <ac:graphicFrameMkLst>
            <pc:docMk/>
            <pc:sldMk cId="3387519296" sldId="276"/>
            <ac:graphicFrameMk id="4" creationId="{D669199E-B4C4-4762-804F-7B6F9244D9B6}"/>
          </ac:graphicFrameMkLst>
        </pc:graphicFrameChg>
        <pc:graphicFrameChg chg="add del">
          <ac:chgData name="Nikhil Nagaraj" userId="d1c1322b7b768af5" providerId="LiveId" clId="{A9B9F1B4-81E6-464A-A769-5D107D879CC6}" dt="2020-03-10T13:14:46.278" v="3942" actId="26606"/>
          <ac:graphicFrameMkLst>
            <pc:docMk/>
            <pc:sldMk cId="3387519296" sldId="276"/>
            <ac:graphicFrameMk id="5" creationId="{82F33FE7-E5E9-477F-AB83-8C628FEF1634}"/>
          </ac:graphicFrameMkLst>
        </pc:graphicFrameChg>
        <pc:graphicFrameChg chg="add mod">
          <ac:chgData name="Nikhil Nagaraj" userId="d1c1322b7b768af5" providerId="LiveId" clId="{A9B9F1B4-81E6-464A-A769-5D107D879CC6}" dt="2020-03-17T17:38:17.200" v="20797" actId="20577"/>
          <ac:graphicFrameMkLst>
            <pc:docMk/>
            <pc:sldMk cId="3387519296" sldId="276"/>
            <ac:graphicFrameMk id="21" creationId="{073E0CC3-00A6-416E-BFB1-B6FACCCDA96E}"/>
          </ac:graphicFrameMkLst>
        </pc:graphicFrameChg>
        <pc:cxnChg chg="add del">
          <ac:chgData name="Nikhil Nagaraj" userId="d1c1322b7b768af5" providerId="LiveId" clId="{A9B9F1B4-81E6-464A-A769-5D107D879CC6}" dt="2020-03-17T16:10:31.891" v="20251" actId="26606"/>
          <ac:cxnSpMkLst>
            <pc:docMk/>
            <pc:sldMk cId="3387519296" sldId="276"/>
            <ac:cxnSpMk id="19" creationId="{0DD76B5F-5BAA-48C6-9065-9AEF15D30B4E}"/>
          </ac:cxnSpMkLst>
        </pc:cxnChg>
      </pc:sldChg>
      <pc:sldChg chg="addSp delSp modSp add mod ord setBg modAnim setClrOvrMap">
        <pc:chgData name="Nikhil Nagaraj" userId="d1c1322b7b768af5" providerId="LiveId" clId="{A9B9F1B4-81E6-464A-A769-5D107D879CC6}" dt="2020-03-17T16:43:36.211" v="20733"/>
        <pc:sldMkLst>
          <pc:docMk/>
          <pc:sldMk cId="3993595340" sldId="277"/>
        </pc:sldMkLst>
        <pc:spChg chg="mod">
          <ac:chgData name="Nikhil Nagaraj" userId="d1c1322b7b768af5" providerId="LiveId" clId="{A9B9F1B4-81E6-464A-A769-5D107D879CC6}" dt="2020-03-10T05:41:18.093" v="1976" actId="26606"/>
          <ac:spMkLst>
            <pc:docMk/>
            <pc:sldMk cId="3993595340" sldId="277"/>
            <ac:spMk id="2" creationId="{8067CD3B-3506-4F98-9BCF-11BFF7D44BB1}"/>
          </ac:spMkLst>
        </pc:spChg>
        <pc:spChg chg="mod ord">
          <ac:chgData name="Nikhil Nagaraj" userId="d1c1322b7b768af5" providerId="LiveId" clId="{A9B9F1B4-81E6-464A-A769-5D107D879CC6}" dt="2020-03-13T19:52:21.618" v="5848" actId="20577"/>
          <ac:spMkLst>
            <pc:docMk/>
            <pc:sldMk cId="3993595340" sldId="277"/>
            <ac:spMk id="3" creationId="{3CAD3691-CC4D-43B0-9A8D-8F71AF02D11A}"/>
          </ac:spMkLst>
        </pc:spChg>
        <pc:spChg chg="add del">
          <ac:chgData name="Nikhil Nagaraj" userId="d1c1322b7b768af5" providerId="LiveId" clId="{A9B9F1B4-81E6-464A-A769-5D107D879CC6}" dt="2020-03-10T05:41:18.087" v="1975" actId="26606"/>
          <ac:spMkLst>
            <pc:docMk/>
            <pc:sldMk cId="3993595340" sldId="277"/>
            <ac:spMk id="9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0T05:41:18.087" v="1975" actId="26606"/>
          <ac:spMkLst>
            <pc:docMk/>
            <pc:sldMk cId="3993595340" sldId="277"/>
            <ac:spMk id="11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0T05:41:18.087" v="1975" actId="26606"/>
          <ac:spMkLst>
            <pc:docMk/>
            <pc:sldMk cId="3993595340" sldId="277"/>
            <ac:spMk id="13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0T05:41:18.087" v="1975" actId="26606"/>
          <ac:spMkLst>
            <pc:docMk/>
            <pc:sldMk cId="3993595340" sldId="277"/>
            <ac:spMk id="15" creationId="{68DC0EC7-60EA-4BD3-BC04-D547DE1B2891}"/>
          </ac:spMkLst>
        </pc:spChg>
        <pc:spChg chg="add">
          <ac:chgData name="Nikhil Nagaraj" userId="d1c1322b7b768af5" providerId="LiveId" clId="{A9B9F1B4-81E6-464A-A769-5D107D879CC6}" dt="2020-03-10T05:41:18.093" v="1976" actId="26606"/>
          <ac:spMkLst>
            <pc:docMk/>
            <pc:sldMk cId="3993595340" sldId="277"/>
            <ac:spMk id="17" creationId="{0BBB6B01-5B73-410C-B70E-8CF2FA470D11}"/>
          </ac:spMkLst>
        </pc:spChg>
        <pc:spChg chg="add">
          <ac:chgData name="Nikhil Nagaraj" userId="d1c1322b7b768af5" providerId="LiveId" clId="{A9B9F1B4-81E6-464A-A769-5D107D879CC6}" dt="2020-03-10T05:41:18.093" v="1976" actId="26606"/>
          <ac:spMkLst>
            <pc:docMk/>
            <pc:sldMk cId="3993595340" sldId="277"/>
            <ac:spMk id="18" creationId="{8712F587-12D0-435C-8E3F-F44C36EE71B8}"/>
          </ac:spMkLst>
        </pc:spChg>
        <pc:picChg chg="add mod">
          <ac:chgData name="Nikhil Nagaraj" userId="d1c1322b7b768af5" providerId="LiveId" clId="{A9B9F1B4-81E6-464A-A769-5D107D879CC6}" dt="2020-03-10T05:41:18.093" v="1976" actId="26606"/>
          <ac:picMkLst>
            <pc:docMk/>
            <pc:sldMk cId="3993595340" sldId="277"/>
            <ac:picMk id="4" creationId="{CF999886-095D-4183-8E40-60BA46340261}"/>
          </ac:picMkLst>
        </pc:picChg>
      </pc:sldChg>
      <pc:sldChg chg="addSp delSp modSp add mod ord setBg modAnim">
        <pc:chgData name="Nikhil Nagaraj" userId="d1c1322b7b768af5" providerId="LiveId" clId="{A9B9F1B4-81E6-464A-A769-5D107D879CC6}" dt="2020-03-17T16:31:06.470" v="20576"/>
        <pc:sldMkLst>
          <pc:docMk/>
          <pc:sldMk cId="3947142383" sldId="278"/>
        </pc:sldMkLst>
        <pc:spChg chg="mo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2" creationId="{9FD5E8C0-762E-40D6-8B9C-CB546480387A}"/>
          </ac:spMkLst>
        </pc:spChg>
        <pc:spChg chg="del">
          <ac:chgData name="Nikhil Nagaraj" userId="d1c1322b7b768af5" providerId="LiveId" clId="{A9B9F1B4-81E6-464A-A769-5D107D879CC6}" dt="2020-03-10T06:40:27.093" v="2092"/>
          <ac:spMkLst>
            <pc:docMk/>
            <pc:sldMk cId="3947142383" sldId="278"/>
            <ac:spMk id="3" creationId="{16B15394-DB4C-4905-8427-ABA742D961C7}"/>
          </ac:spMkLst>
        </pc:spChg>
        <pc:spChg chg="mo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3" creationId="{A9C55683-F678-47DB-B693-F0637022AEEB}"/>
          </ac:spMkLst>
        </pc:spChg>
        <pc:spChg chg="mo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4" creationId="{25E5C31C-7E09-4E7C-9984-871E90CD56BA}"/>
          </ac:spMkLst>
        </pc:spChg>
        <pc:spChg chg="del">
          <ac:chgData name="Nikhil Nagaraj" userId="d1c1322b7b768af5" providerId="LiveId" clId="{A9B9F1B4-81E6-464A-A769-5D107D879CC6}" dt="2020-03-10T06:40:27.093" v="2092"/>
          <ac:spMkLst>
            <pc:docMk/>
            <pc:sldMk cId="3947142383" sldId="278"/>
            <ac:spMk id="4" creationId="{70A2B2D0-9EFF-416D-81B5-E1132ABDC067}"/>
          </ac:spMkLst>
        </pc:spChg>
        <pc:spChg chg="add mod">
          <ac:chgData name="Nikhil Nagaraj" userId="d1c1322b7b768af5" providerId="LiveId" clId="{A9B9F1B4-81E6-464A-A769-5D107D879CC6}" dt="2020-03-15T11:18:11.226" v="9404" actId="5793"/>
          <ac:spMkLst>
            <pc:docMk/>
            <pc:sldMk cId="3947142383" sldId="278"/>
            <ac:spMk id="5" creationId="{3D1E2FBD-9A02-403C-A049-B9951DA9F6D9}"/>
          </ac:spMkLst>
        </pc:spChg>
        <pc:spChg chg="add del mod">
          <ac:chgData name="Nikhil Nagaraj" userId="d1c1322b7b768af5" providerId="LiveId" clId="{A9B9F1B4-81E6-464A-A769-5D107D879CC6}" dt="2020-03-15T11:15:28.971" v="9286" actId="478"/>
          <ac:spMkLst>
            <pc:docMk/>
            <pc:sldMk cId="3947142383" sldId="278"/>
            <ac:spMk id="6" creationId="{C0897B08-DD4D-4854-94EB-E4132C91680E}"/>
          </ac:spMkLst>
        </pc:spChg>
        <pc:spChg chg="add del mod">
          <ac:chgData name="Nikhil Nagaraj" userId="d1c1322b7b768af5" providerId="LiveId" clId="{A9B9F1B4-81E6-464A-A769-5D107D879CC6}" dt="2020-03-15T11:16:00.944" v="9288"/>
          <ac:spMkLst>
            <pc:docMk/>
            <pc:sldMk cId="3947142383" sldId="278"/>
            <ac:spMk id="7" creationId="{2E88BE2F-62DE-4CF8-B00B-A64292302825}"/>
          </ac:spMkLst>
        </pc:spChg>
        <pc:spChg chg="add del">
          <ac:chgData name="Nikhil Nagaraj" userId="d1c1322b7b768af5" providerId="LiveId" clId="{A9B9F1B4-81E6-464A-A769-5D107D879CC6}" dt="2020-03-15T11:16:05.165" v="9290" actId="478"/>
          <ac:spMkLst>
            <pc:docMk/>
            <pc:sldMk cId="3947142383" sldId="278"/>
            <ac:spMk id="8" creationId="{A8319EAD-E92E-44A8-862D-34B929920694}"/>
          </ac:spMkLst>
        </pc:spChg>
        <pc:spChg chg="add del mod">
          <ac:chgData name="Nikhil Nagaraj" userId="d1c1322b7b768af5" providerId="LiveId" clId="{A9B9F1B4-81E6-464A-A769-5D107D879CC6}" dt="2020-03-15T11:16:17.348" v="9292" actId="931"/>
          <ac:spMkLst>
            <pc:docMk/>
            <pc:sldMk cId="3947142383" sldId="278"/>
            <ac:spMk id="9" creationId="{3A918A69-100F-4605-90D8-246F4D984D45}"/>
          </ac:spMkLst>
        </pc:spChg>
        <pc:spChg chg="add del mod">
          <ac:chgData name="Nikhil Nagaraj" userId="d1c1322b7b768af5" providerId="LiveId" clId="{A9B9F1B4-81E6-464A-A769-5D107D879CC6}" dt="2020-03-15T11:17:42.870" v="9401"/>
          <ac:spMkLst>
            <pc:docMk/>
            <pc:sldMk cId="3947142383" sldId="278"/>
            <ac:spMk id="12" creationId="{6689056C-53BB-4AD9-806F-2EBAB78D0079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18" creationId="{1E94681D-2A4C-4A8D-B9B5-31D440D0328D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20" creationId="{FB65ABA3-820C-4D75-9437-9EFA1ADFE134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22" creationId="{036BF2FB-90D8-48DB-BD34-D040CDCFF208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24" creationId="{78632963-757B-40C2-BB84-FC6107A54DAD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26" creationId="{EE0D13DB-D099-4541-888D-DE0186F1C8F0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28" creationId="{2853AE55-7E35-44B0-89F1-3F52B262AF33}"/>
          </ac:spMkLst>
        </pc:spChg>
        <pc:spChg chg="add">
          <ac:chgData name="Nikhil Nagaraj" userId="d1c1322b7b768af5" providerId="LiveId" clId="{A9B9F1B4-81E6-464A-A769-5D107D879CC6}" dt="2020-03-15T11:17:45.522" v="9402" actId="26606"/>
          <ac:spMkLst>
            <pc:docMk/>
            <pc:sldMk cId="3947142383" sldId="278"/>
            <ac:spMk id="30" creationId="{DBC4BE4D-4B50-4F51-9F85-4B5D60B02D81}"/>
          </ac:spMkLst>
        </pc:spChg>
        <pc:picChg chg="add del mod">
          <ac:chgData name="Nikhil Nagaraj" userId="d1c1322b7b768af5" providerId="LiveId" clId="{A9B9F1B4-81E6-464A-A769-5D107D879CC6}" dt="2020-03-15T11:16:40.105" v="9296"/>
          <ac:picMkLst>
            <pc:docMk/>
            <pc:sldMk cId="3947142383" sldId="278"/>
            <ac:picMk id="11" creationId="{C97ACFD4-DE5D-43CD-8F3C-AFE508FD8EEB}"/>
          </ac:picMkLst>
        </pc:picChg>
        <pc:picChg chg="add mod ord">
          <ac:chgData name="Nikhil Nagaraj" userId="d1c1322b7b768af5" providerId="LiveId" clId="{A9B9F1B4-81E6-464A-A769-5D107D879CC6}" dt="2020-03-15T11:17:45.522" v="9402" actId="26606"/>
          <ac:picMkLst>
            <pc:docMk/>
            <pc:sldMk cId="3947142383" sldId="278"/>
            <ac:picMk id="13" creationId="{5D2B9628-139B-4346-A24E-3FFD36A9B8B8}"/>
          </ac:picMkLst>
        </pc:picChg>
      </pc:sldChg>
      <pc:sldChg chg="addSp delSp modSp add mod setBg modAnim">
        <pc:chgData name="Nikhil Nagaraj" userId="d1c1322b7b768af5" providerId="LiveId" clId="{A9B9F1B4-81E6-464A-A769-5D107D879CC6}" dt="2020-03-17T17:40:14.484" v="20818"/>
        <pc:sldMkLst>
          <pc:docMk/>
          <pc:sldMk cId="1438344352" sldId="279"/>
        </pc:sldMkLst>
        <pc:spChg chg="mod">
          <ac:chgData name="Nikhil Nagaraj" userId="d1c1322b7b768af5" providerId="LiveId" clId="{A9B9F1B4-81E6-464A-A769-5D107D879CC6}" dt="2020-03-15T11:19:20.220" v="9504" actId="6549"/>
          <ac:spMkLst>
            <pc:docMk/>
            <pc:sldMk cId="1438344352" sldId="279"/>
            <ac:spMk id="2" creationId="{C49C739C-26E2-4581-AB21-CF8CB3C87B03}"/>
          </ac:spMkLst>
        </pc:spChg>
        <pc:spChg chg="add mod">
          <ac:chgData name="Nikhil Nagaraj" userId="d1c1322b7b768af5" providerId="LiveId" clId="{A9B9F1B4-81E6-464A-A769-5D107D879CC6}" dt="2020-03-17T16:31:48.137" v="20582" actId="20577"/>
          <ac:spMkLst>
            <pc:docMk/>
            <pc:sldMk cId="1438344352" sldId="279"/>
            <ac:spMk id="3" creationId="{326097EF-7F2D-4452-B833-28DF4C2C8E40}"/>
          </ac:spMkLst>
        </pc:spChg>
        <pc:spChg chg="del">
          <ac:chgData name="Nikhil Nagaraj" userId="d1c1322b7b768af5" providerId="LiveId" clId="{A9B9F1B4-81E6-464A-A769-5D107D879CC6}" dt="2020-03-15T11:18:53.548" v="9468" actId="931"/>
          <ac:spMkLst>
            <pc:docMk/>
            <pc:sldMk cId="1438344352" sldId="279"/>
            <ac:spMk id="3" creationId="{B731B901-BC9B-42F9-8D47-9B056A8C8A91}"/>
          </ac:spMkLst>
        </pc:spChg>
        <pc:spChg chg="mod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4" creationId="{1D52777D-8828-4022-A621-EB65961E0240}"/>
          </ac:spMkLst>
        </pc:spChg>
        <pc:spChg chg="mod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5" creationId="{9DF28FB8-4443-4CE6-A4BC-D6AFBDCE8AB3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12" creationId="{904DB13E-F722-4ED6-BB00-556651E95281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14" creationId="{1E8D93C5-28EB-42D0-86CE-D804955653CC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16" creationId="{AB1B1E7D-F76D-4744-AF85-239E6998A4C5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18" creationId="{3BB65211-00DB-45B6-A223-033B2D19CBE8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25" creationId="{1DAC2350-FA6C-4B24-9A17-926C160E8CD9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27" creationId="{2A637C44-0146-4C54-A1A1-57BC8E6C3C2B}"/>
          </ac:spMkLst>
        </pc:spChg>
        <pc:spChg chg="add del">
          <ac:chgData name="Nikhil Nagaraj" userId="d1c1322b7b768af5" providerId="LiveId" clId="{A9B9F1B4-81E6-464A-A769-5D107D879CC6}" dt="2020-03-15T11:19:10.720" v="9472" actId="26606"/>
          <ac:spMkLst>
            <pc:docMk/>
            <pc:sldMk cId="1438344352" sldId="279"/>
            <ac:spMk id="29" creationId="{6AB310E7-DE5C-4964-8CBB-E87A22B5BD59}"/>
          </ac:spMkLst>
        </pc:spChg>
        <pc:grpChg chg="add del mod">
          <ac:chgData name="Nikhil Nagaraj" userId="d1c1322b7b768af5" providerId="LiveId" clId="{A9B9F1B4-81E6-464A-A769-5D107D879CC6}" dt="2020-03-15T11:30:22.565" v="9536" actId="165"/>
          <ac:grpSpMkLst>
            <pc:docMk/>
            <pc:sldMk cId="1438344352" sldId="279"/>
            <ac:grpSpMk id="6" creationId="{4FDCA5D6-6C8A-4B0D-91EA-51E5FEF5B5E0}"/>
          </ac:grpSpMkLst>
        </pc:grpChg>
        <pc:grpChg chg="add del">
          <ac:chgData name="Nikhil Nagaraj" userId="d1c1322b7b768af5" providerId="LiveId" clId="{A9B9F1B4-81E6-464A-A769-5D107D879CC6}" dt="2020-03-15T11:19:10.720" v="9472" actId="26606"/>
          <ac:grpSpMkLst>
            <pc:docMk/>
            <pc:sldMk cId="1438344352" sldId="279"/>
            <ac:grpSpMk id="20" creationId="{E26428D7-C6F3-473D-A360-A3F5C3E8728C}"/>
          </ac:grpSpMkLst>
        </pc:grpChg>
        <pc:picChg chg="add mod ord">
          <ac:chgData name="Nikhil Nagaraj" userId="d1c1322b7b768af5" providerId="LiveId" clId="{A9B9F1B4-81E6-464A-A769-5D107D879CC6}" dt="2020-03-15T11:37:16.033" v="10129" actId="1076"/>
          <ac:picMkLst>
            <pc:docMk/>
            <pc:sldMk cId="1438344352" sldId="279"/>
            <ac:picMk id="7" creationId="{9F164A3B-EDA4-4DA0-9B2D-F1F34DB0E740}"/>
          </ac:picMkLst>
        </pc:picChg>
        <pc:inkChg chg="mod">
          <ac:chgData name="Nikhil Nagaraj" userId="d1c1322b7b768af5" providerId="LiveId" clId="{A9B9F1B4-81E6-464A-A769-5D107D879CC6}" dt="2020-03-15T11:37:22.572" v="10131" actId="1076"/>
          <ac:inkMkLst>
            <pc:docMk/>
            <pc:sldMk cId="1438344352" sldId="279"/>
            <ac:inkMk id="9" creationId="{14F4542E-9901-4A4A-A8A8-6E2F4FC2088F}"/>
          </ac:inkMkLst>
        </pc:inkChg>
        <pc:inkChg chg="mod topLvl">
          <ac:chgData name="Nikhil Nagaraj" userId="d1c1322b7b768af5" providerId="LiveId" clId="{A9B9F1B4-81E6-464A-A769-5D107D879CC6}" dt="2020-03-15T11:37:29.601" v="10134" actId="1076"/>
          <ac:inkMkLst>
            <pc:docMk/>
            <pc:sldMk cId="1438344352" sldId="279"/>
            <ac:inkMk id="19" creationId="{C8D6BB25-53DE-134A-8250-12F8654D37C3}"/>
          </ac:inkMkLst>
        </pc:inkChg>
        <pc:inkChg chg="mod topLvl">
          <ac:chgData name="Nikhil Nagaraj" userId="d1c1322b7b768af5" providerId="LiveId" clId="{A9B9F1B4-81E6-464A-A769-5D107D879CC6}" dt="2020-03-15T11:37:29.601" v="10134" actId="1076"/>
          <ac:inkMkLst>
            <pc:docMk/>
            <pc:sldMk cId="1438344352" sldId="279"/>
            <ac:inkMk id="35" creationId="{6E6AA6AC-728F-A640-AD41-8E0A069BE415}"/>
          </ac:inkMkLst>
        </pc:inkChg>
        <pc:inkChg chg="mod topLvl">
          <ac:chgData name="Nikhil Nagaraj" userId="d1c1322b7b768af5" providerId="LiveId" clId="{A9B9F1B4-81E6-464A-A769-5D107D879CC6}" dt="2020-03-15T11:37:29.601" v="10134" actId="1076"/>
          <ac:inkMkLst>
            <pc:docMk/>
            <pc:sldMk cId="1438344352" sldId="279"/>
            <ac:inkMk id="36" creationId="{2A564AFD-A2A6-3E49-809C-F39BB980B5CA}"/>
          </ac:inkMkLst>
        </pc:inkChg>
        <pc:inkChg chg="mod">
          <ac:chgData name="Nikhil Nagaraj" userId="d1c1322b7b768af5" providerId="LiveId" clId="{A9B9F1B4-81E6-464A-A769-5D107D879CC6}" dt="2020-03-15T11:37:18.846" v="10130" actId="1076"/>
          <ac:inkMkLst>
            <pc:docMk/>
            <pc:sldMk cId="1438344352" sldId="279"/>
            <ac:inkMk id="39" creationId="{A4559F11-2E37-8B44-BB7F-35322FE9440D}"/>
          </ac:inkMkLst>
        </pc:inkChg>
        <pc:inkChg chg="mod">
          <ac:chgData name="Nikhil Nagaraj" userId="d1c1322b7b768af5" providerId="LiveId" clId="{A9B9F1B4-81E6-464A-A769-5D107D879CC6}" dt="2020-03-15T11:37:45.770" v="10137" actId="14100"/>
          <ac:inkMkLst>
            <pc:docMk/>
            <pc:sldMk cId="1438344352" sldId="279"/>
            <ac:inkMk id="42" creationId="{208C6528-4DD6-584A-B227-E89982E3C8CF}"/>
          </ac:inkMkLst>
        </pc:inkChg>
        <pc:inkChg chg="mod">
          <ac:chgData name="Nikhil Nagaraj" userId="d1c1322b7b768af5" providerId="LiveId" clId="{A9B9F1B4-81E6-464A-A769-5D107D879CC6}" dt="2020-03-15T11:37:42.230" v="10136" actId="1076"/>
          <ac:inkMkLst>
            <pc:docMk/>
            <pc:sldMk cId="1438344352" sldId="279"/>
            <ac:inkMk id="62" creationId="{16A99FB4-E5FF-7B4F-9D07-8568D70979BF}"/>
          </ac:inkMkLst>
        </pc:inkChg>
        <pc:cxnChg chg="add del">
          <ac:chgData name="Nikhil Nagaraj" userId="d1c1322b7b768af5" providerId="LiveId" clId="{A9B9F1B4-81E6-464A-A769-5D107D879CC6}" dt="2020-03-15T11:19:10.720" v="9472" actId="26606"/>
          <ac:cxnSpMkLst>
            <pc:docMk/>
            <pc:sldMk cId="1438344352" sldId="279"/>
            <ac:cxnSpMk id="31" creationId="{BC6D0BA2-2FCA-496D-A55A-C56A7B3E09D8}"/>
          </ac:cxnSpMkLst>
        </pc:cxnChg>
        <pc:cxnChg chg="add del">
          <ac:chgData name="Nikhil Nagaraj" userId="d1c1322b7b768af5" providerId="LiveId" clId="{A9B9F1B4-81E6-464A-A769-5D107D879CC6}" dt="2020-03-15T11:19:10.720" v="9472" actId="26606"/>
          <ac:cxnSpMkLst>
            <pc:docMk/>
            <pc:sldMk cId="1438344352" sldId="279"/>
            <ac:cxnSpMk id="33" creationId="{EA158404-99A1-4EB0-B63C-8744C273AC0A}"/>
          </ac:cxnSpMkLst>
        </pc:cxnChg>
        <pc:cxnChg chg="add del">
          <ac:chgData name="Nikhil Nagaraj" userId="d1c1322b7b768af5" providerId="LiveId" clId="{A9B9F1B4-81E6-464A-A769-5D107D879CC6}" dt="2020-03-15T11:19:10.720" v="9472" actId="26606"/>
          <ac:cxnSpMkLst>
            <pc:docMk/>
            <pc:sldMk cId="1438344352" sldId="279"/>
            <ac:cxnSpMk id="35" creationId="{B1848EA8-FE52-4762-AE9B-5D1DD4C33621}"/>
          </ac:cxnSpMkLst>
        </pc:cxnChg>
      </pc:sldChg>
      <pc:sldChg chg="addSp delSp modSp add mod modAnim">
        <pc:chgData name="Nikhil Nagaraj" userId="d1c1322b7b768af5" providerId="LiveId" clId="{A9B9F1B4-81E6-464A-A769-5D107D879CC6}" dt="2020-03-18T12:01:31.341" v="21724" actId="20577"/>
        <pc:sldMkLst>
          <pc:docMk/>
          <pc:sldMk cId="426766328" sldId="280"/>
        </pc:sldMkLst>
        <pc:spChg chg="mod">
          <ac:chgData name="Nikhil Nagaraj" userId="d1c1322b7b768af5" providerId="LiveId" clId="{A9B9F1B4-81E6-464A-A769-5D107D879CC6}" dt="2020-03-17T15:12:20.429" v="14771" actId="122"/>
          <ac:spMkLst>
            <pc:docMk/>
            <pc:sldMk cId="426766328" sldId="280"/>
            <ac:spMk id="2" creationId="{3A05340B-A550-4A08-9576-CD181C0F0BF3}"/>
          </ac:spMkLst>
        </pc:spChg>
        <pc:spChg chg="mod">
          <ac:chgData name="Nikhil Nagaraj" userId="d1c1322b7b768af5" providerId="LiveId" clId="{A9B9F1B4-81E6-464A-A769-5D107D879CC6}" dt="2020-03-18T10:16:59.364" v="20819" actId="33524"/>
          <ac:spMkLst>
            <pc:docMk/>
            <pc:sldMk cId="426766328" sldId="280"/>
            <ac:spMk id="3" creationId="{05247267-2FFB-43AE-A2D1-1F3FFB8BDB8F}"/>
          </ac:spMkLst>
        </pc:spChg>
        <pc:spChg chg="add del mod">
          <ac:chgData name="Nikhil Nagaraj" userId="d1c1322b7b768af5" providerId="LiveId" clId="{A9B9F1B4-81E6-464A-A769-5D107D879CC6}" dt="2020-03-18T10:40:18.759" v="21098" actId="3680"/>
          <ac:spMkLst>
            <pc:docMk/>
            <pc:sldMk cId="426766328" sldId="280"/>
            <ac:spMk id="6" creationId="{D05B95FD-C1A6-45FD-AE78-8FBFB26AFBC7}"/>
          </ac:spMkLst>
        </pc:spChg>
        <pc:graphicFrameChg chg="add mod ord modGraphic">
          <ac:chgData name="Nikhil Nagaraj" userId="d1c1322b7b768af5" providerId="LiveId" clId="{A9B9F1B4-81E6-464A-A769-5D107D879CC6}" dt="2020-03-18T12:01:31.341" v="21724" actId="20577"/>
          <ac:graphicFrameMkLst>
            <pc:docMk/>
            <pc:sldMk cId="426766328" sldId="280"/>
            <ac:graphicFrameMk id="7" creationId="{F9D24465-7A45-421D-8F82-0470D2AEC6E9}"/>
          </ac:graphicFrameMkLst>
        </pc:graphicFrameChg>
      </pc:sldChg>
      <pc:sldChg chg="modSp add del mod">
        <pc:chgData name="Nikhil Nagaraj" userId="d1c1322b7b768af5" providerId="LiveId" clId="{A9B9F1B4-81E6-464A-A769-5D107D879CC6}" dt="2020-03-17T15:31:23.293" v="16724" actId="47"/>
        <pc:sldMkLst>
          <pc:docMk/>
          <pc:sldMk cId="1686429126" sldId="281"/>
        </pc:sldMkLst>
        <pc:spChg chg="mod">
          <ac:chgData name="Nikhil Nagaraj" userId="d1c1322b7b768af5" providerId="LiveId" clId="{A9B9F1B4-81E6-464A-A769-5D107D879CC6}" dt="2020-03-10T11:14:04.776" v="3345" actId="20577"/>
          <ac:spMkLst>
            <pc:docMk/>
            <pc:sldMk cId="1686429126" sldId="281"/>
            <ac:spMk id="2" creationId="{08D1F409-0029-47C3-93CC-E8CFE029339F}"/>
          </ac:spMkLst>
        </pc:spChg>
        <pc:spChg chg="mod">
          <ac:chgData name="Nikhil Nagaraj" userId="d1c1322b7b768af5" providerId="LiveId" clId="{A9B9F1B4-81E6-464A-A769-5D107D879CC6}" dt="2020-03-10T11:14:46.626" v="3510" actId="20577"/>
          <ac:spMkLst>
            <pc:docMk/>
            <pc:sldMk cId="1686429126" sldId="281"/>
            <ac:spMk id="3" creationId="{7F3D0556-2F8A-41B8-B925-785BA86F3EBA}"/>
          </ac:spMkLst>
        </pc:spChg>
      </pc:sldChg>
      <pc:sldChg chg="addSp delSp modSp add mod ord setBg modAnim">
        <pc:chgData name="Nikhil Nagaraj" userId="d1c1322b7b768af5" providerId="LiveId" clId="{A9B9F1B4-81E6-464A-A769-5D107D879CC6}" dt="2020-03-17T16:36:38.270" v="20641"/>
        <pc:sldMkLst>
          <pc:docMk/>
          <pc:sldMk cId="4057360197" sldId="282"/>
        </pc:sldMkLst>
        <pc:spChg chg="mo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2" creationId="{7A1581EA-0E55-45C6-844F-773162858064}"/>
          </ac:spMkLst>
        </pc:spChg>
        <pc:spChg chg="del">
          <ac:chgData name="Nikhil Nagaraj" userId="d1c1322b7b768af5" providerId="LiveId" clId="{A9B9F1B4-81E6-464A-A769-5D107D879CC6}" dt="2020-03-17T13:02:01.920" v="11947"/>
          <ac:spMkLst>
            <pc:docMk/>
            <pc:sldMk cId="4057360197" sldId="282"/>
            <ac:spMk id="3" creationId="{7D73A847-6DFC-4EDD-BD6F-3B1A15977FE6}"/>
          </ac:spMkLst>
        </pc:spChg>
        <pc:spChg chg="mo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4" creationId="{782EA42E-10DF-4B75-83AC-18284CC48B2F}"/>
          </ac:spMkLst>
        </pc:spChg>
        <pc:spChg chg="mo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5" creationId="{CEDC40BA-B882-4193-8E05-1F5E02214B78}"/>
          </ac:spMkLst>
        </pc:spChg>
        <pc:spChg chg="add del mod">
          <ac:chgData name="Nikhil Nagaraj" userId="d1c1322b7b768af5" providerId="LiveId" clId="{A9B9F1B4-81E6-464A-A769-5D107D879CC6}" dt="2020-03-17T13:02:07.109" v="11948"/>
          <ac:spMkLst>
            <pc:docMk/>
            <pc:sldMk cId="4057360197" sldId="282"/>
            <ac:spMk id="6" creationId="{7AFD6412-5D81-4867-B2CA-809FC5BCDAE3}"/>
          </ac:spMkLst>
        </pc:spChg>
        <pc:spChg chg="add mod">
          <ac:chgData name="Nikhil Nagaraj" userId="d1c1322b7b768af5" providerId="LiveId" clId="{A9B9F1B4-81E6-464A-A769-5D107D879CC6}" dt="2020-03-17T13:48:32.979" v="12430" actId="20577"/>
          <ac:spMkLst>
            <pc:docMk/>
            <pc:sldMk cId="4057360197" sldId="282"/>
            <ac:spMk id="7" creationId="{C12903D9-3A96-4F34-984D-2CF892DE39C1}"/>
          </ac:spMkLst>
        </pc:spChg>
        <pc:spChg chg="add del mod">
          <ac:chgData name="Nikhil Nagaraj" userId="d1c1322b7b768af5" providerId="LiveId" clId="{A9B9F1B4-81E6-464A-A769-5D107D879CC6}" dt="2020-03-17T13:04:32.139" v="12006"/>
          <ac:spMkLst>
            <pc:docMk/>
            <pc:sldMk cId="4057360197" sldId="282"/>
            <ac:spMk id="11" creationId="{55A653BD-16EE-424C-A926-862E33A07245}"/>
          </ac:spMkLst>
        </pc:spChg>
        <pc:spChg chg="add mod ord">
          <ac:chgData name="Nikhil Nagaraj" userId="d1c1322b7b768af5" providerId="LiveId" clId="{A9B9F1B4-81E6-464A-A769-5D107D879CC6}" dt="2020-03-17T13:48:59.203" v="12435" actId="167"/>
          <ac:spMkLst>
            <pc:docMk/>
            <pc:sldMk cId="4057360197" sldId="282"/>
            <ac:spMk id="13" creationId="{8CDC1765-A6DD-4922-9131-F0C1D8988775}"/>
          </ac:spMkLst>
        </pc:spChg>
        <pc:spChg chg="add mod">
          <ac:chgData name="Nikhil Nagaraj" userId="d1c1322b7b768af5" providerId="LiveId" clId="{A9B9F1B4-81E6-464A-A769-5D107D879CC6}" dt="2020-03-17T15:22:01.178" v="16077" actId="14100"/>
          <ac:spMkLst>
            <pc:docMk/>
            <pc:sldMk cId="4057360197" sldId="282"/>
            <ac:spMk id="14" creationId="{D34C4E6B-A94F-431D-8226-92A57EC79E99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17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19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21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23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25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27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3:46:45.013" v="12008" actId="26606"/>
          <ac:spMkLst>
            <pc:docMk/>
            <pc:sldMk cId="4057360197" sldId="282"/>
            <ac:spMk id="29" creationId="{CB2511BB-FC4C-45F3-94EB-661D6806C942}"/>
          </ac:spMkLst>
        </pc:spChg>
        <pc:spChg chg="ad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31" creationId="{1E94681D-2A4C-4A8D-B9B5-31D440D0328D}"/>
          </ac:spMkLst>
        </pc:spChg>
        <pc:spChg chg="ad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32" creationId="{04B7AC44-1B7B-4F09-9AA4-3DFDEC5751A8}"/>
          </ac:spMkLst>
        </pc:spChg>
        <pc:spChg chg="ad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33" creationId="{6683E473-94FF-4ACE-9433-1F14799E8907}"/>
          </ac:spMkLst>
        </pc:spChg>
        <pc:spChg chg="ad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34" creationId="{B6EE7E08-B389-43E5-B019-1B0A8ACBBD93}"/>
          </ac:spMkLst>
        </pc:spChg>
        <pc:spChg chg="ad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35" creationId="{E60D94A5-8A09-4BAB-8F7C-69BC34C54DDE}"/>
          </ac:spMkLst>
        </pc:spChg>
        <pc:spChg chg="add">
          <ac:chgData name="Nikhil Nagaraj" userId="d1c1322b7b768af5" providerId="LiveId" clId="{A9B9F1B4-81E6-464A-A769-5D107D879CC6}" dt="2020-03-17T13:46:45.030" v="12009" actId="26606"/>
          <ac:spMkLst>
            <pc:docMk/>
            <pc:sldMk cId="4057360197" sldId="282"/>
            <ac:spMk id="36" creationId="{7A1AE32B-3A6E-4C5E-8FEB-73861B9A26B5}"/>
          </ac:spMkLst>
        </pc:spChg>
        <pc:picChg chg="add del mod">
          <ac:chgData name="Nikhil Nagaraj" userId="d1c1322b7b768af5" providerId="LiveId" clId="{A9B9F1B4-81E6-464A-A769-5D107D879CC6}" dt="2020-03-17T13:04:06.975" v="12005" actId="478"/>
          <ac:picMkLst>
            <pc:docMk/>
            <pc:sldMk cId="4057360197" sldId="282"/>
            <ac:picMk id="8" creationId="{E699A4DE-F9CD-4E02-8BE1-D9246654493B}"/>
          </ac:picMkLst>
        </pc:picChg>
        <pc:picChg chg="add del">
          <ac:chgData name="Nikhil Nagaraj" userId="d1c1322b7b768af5" providerId="LiveId" clId="{A9B9F1B4-81E6-464A-A769-5D107D879CC6}" dt="2020-03-17T13:03:34.710" v="11950" actId="478"/>
          <ac:picMkLst>
            <pc:docMk/>
            <pc:sldMk cId="4057360197" sldId="282"/>
            <ac:picMk id="9" creationId="{3A5D7F0D-5C7A-43F2-9C49-B92C4B6E07CB}"/>
          </ac:picMkLst>
        </pc:picChg>
        <pc:picChg chg="add mod ord">
          <ac:chgData name="Nikhil Nagaraj" userId="d1c1322b7b768af5" providerId="LiveId" clId="{A9B9F1B4-81E6-464A-A769-5D107D879CC6}" dt="2020-03-17T13:48:59.203" v="12435" actId="167"/>
          <ac:picMkLst>
            <pc:docMk/>
            <pc:sldMk cId="4057360197" sldId="282"/>
            <ac:picMk id="12" creationId="{5E413397-D364-4D7F-989D-518BBC4D3BF0}"/>
          </ac:picMkLst>
        </pc:picChg>
      </pc:sldChg>
      <pc:sldChg chg="addSp delSp modSp add mod setBg setClrOvrMap">
        <pc:chgData name="Nikhil Nagaraj" userId="d1c1322b7b768af5" providerId="LiveId" clId="{A9B9F1B4-81E6-464A-A769-5D107D879CC6}" dt="2020-03-17T17:39:24.474" v="20816" actId="20577"/>
        <pc:sldMkLst>
          <pc:docMk/>
          <pc:sldMk cId="2167106679" sldId="283"/>
        </pc:sldMkLst>
        <pc:spChg chg="mod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2" creationId="{8A49D285-6E4F-4382-90DD-32D78DC844B8}"/>
          </ac:spMkLst>
        </pc:spChg>
        <pc:spChg chg="mod">
          <ac:chgData name="Nikhil Nagaraj" userId="d1c1322b7b768af5" providerId="LiveId" clId="{A9B9F1B4-81E6-464A-A769-5D107D879CC6}" dt="2020-03-17T17:39:24.474" v="20816" actId="20577"/>
          <ac:spMkLst>
            <pc:docMk/>
            <pc:sldMk cId="2167106679" sldId="283"/>
            <ac:spMk id="3" creationId="{D946AA20-2DBD-4405-AAB4-834903CEF83C}"/>
          </ac:spMkLst>
        </pc:spChg>
        <pc:spChg chg="add del">
          <ac:chgData name="Nikhil Nagaraj" userId="d1c1322b7b768af5" providerId="LiveId" clId="{A9B9F1B4-81E6-464A-A769-5D107D879CC6}" dt="2020-03-13T11:15:53.551" v="5275" actId="26606"/>
          <ac:spMkLst>
            <pc:docMk/>
            <pc:sldMk cId="2167106679" sldId="283"/>
            <ac:spMk id="10" creationId="{1DAC2350-FA6C-4B24-9A17-926C160E8CD9}"/>
          </ac:spMkLst>
        </pc:spChg>
        <pc:spChg chg="add del">
          <ac:chgData name="Nikhil Nagaraj" userId="d1c1322b7b768af5" providerId="LiveId" clId="{A9B9F1B4-81E6-464A-A769-5D107D879CC6}" dt="2020-03-13T11:15:53.551" v="5275" actId="26606"/>
          <ac:spMkLst>
            <pc:docMk/>
            <pc:sldMk cId="2167106679" sldId="283"/>
            <ac:spMk id="12" creationId="{2A637C44-0146-4C54-A1A1-57BC8E6C3C2B}"/>
          </ac:spMkLst>
        </pc:spChg>
        <pc:spChg chg="add del">
          <ac:chgData name="Nikhil Nagaraj" userId="d1c1322b7b768af5" providerId="LiveId" clId="{A9B9F1B4-81E6-464A-A769-5D107D879CC6}" dt="2020-03-13T11:15:53.551" v="5275" actId="26606"/>
          <ac:spMkLst>
            <pc:docMk/>
            <pc:sldMk cId="2167106679" sldId="283"/>
            <ac:spMk id="14" creationId="{6AB310E7-DE5C-4964-8CBB-E87A22B5BD59}"/>
          </ac:spMkLst>
        </pc:spChg>
        <pc:spChg chg="add del">
          <ac:chgData name="Nikhil Nagaraj" userId="d1c1322b7b768af5" providerId="LiveId" clId="{A9B9F1B4-81E6-464A-A769-5D107D879CC6}" dt="2020-03-13T11:15:56.649" v="5277" actId="26606"/>
          <ac:spMkLst>
            <pc:docMk/>
            <pc:sldMk cId="2167106679" sldId="283"/>
            <ac:spMk id="22" creationId="{1DAC2350-FA6C-4B24-9A17-926C160E8CD9}"/>
          </ac:spMkLst>
        </pc:spChg>
        <pc:spChg chg="add del">
          <ac:chgData name="Nikhil Nagaraj" userId="d1c1322b7b768af5" providerId="LiveId" clId="{A9B9F1B4-81E6-464A-A769-5D107D879CC6}" dt="2020-03-13T11:15:56.649" v="5277" actId="26606"/>
          <ac:spMkLst>
            <pc:docMk/>
            <pc:sldMk cId="2167106679" sldId="283"/>
            <ac:spMk id="23" creationId="{2A637C44-0146-4C54-A1A1-57BC8E6C3C2B}"/>
          </ac:spMkLst>
        </pc:spChg>
        <pc:spChg chg="add del">
          <ac:chgData name="Nikhil Nagaraj" userId="d1c1322b7b768af5" providerId="LiveId" clId="{A9B9F1B4-81E6-464A-A769-5D107D879CC6}" dt="2020-03-13T11:15:56.649" v="5277" actId="26606"/>
          <ac:spMkLst>
            <pc:docMk/>
            <pc:sldMk cId="2167106679" sldId="283"/>
            <ac:spMk id="24" creationId="{6AB310E7-DE5C-4964-8CBB-E87A22B5BD59}"/>
          </ac:spMkLst>
        </pc:spChg>
        <pc:spChg chg="add del">
          <ac:chgData name="Nikhil Nagaraj" userId="d1c1322b7b768af5" providerId="LiveId" clId="{A9B9F1B4-81E6-464A-A769-5D107D879CC6}" dt="2020-03-13T11:16:03.093" v="5279" actId="26606"/>
          <ac:spMkLst>
            <pc:docMk/>
            <pc:sldMk cId="2167106679" sldId="283"/>
            <ac:spMk id="30" creationId="{1DAC2350-FA6C-4B24-9A17-926C160E8CD9}"/>
          </ac:spMkLst>
        </pc:spChg>
        <pc:spChg chg="add del">
          <ac:chgData name="Nikhil Nagaraj" userId="d1c1322b7b768af5" providerId="LiveId" clId="{A9B9F1B4-81E6-464A-A769-5D107D879CC6}" dt="2020-03-13T11:16:03.093" v="5279" actId="26606"/>
          <ac:spMkLst>
            <pc:docMk/>
            <pc:sldMk cId="2167106679" sldId="283"/>
            <ac:spMk id="31" creationId="{2A637C44-0146-4C54-A1A1-57BC8E6C3C2B}"/>
          </ac:spMkLst>
        </pc:spChg>
        <pc:spChg chg="add del">
          <ac:chgData name="Nikhil Nagaraj" userId="d1c1322b7b768af5" providerId="LiveId" clId="{A9B9F1B4-81E6-464A-A769-5D107D879CC6}" dt="2020-03-13T11:16:03.093" v="5279" actId="26606"/>
          <ac:spMkLst>
            <pc:docMk/>
            <pc:sldMk cId="2167106679" sldId="283"/>
            <ac:spMk id="32" creationId="{6AB310E7-DE5C-4964-8CBB-E87A22B5BD59}"/>
          </ac:spMkLst>
        </pc:spChg>
        <pc:spChg chg="add del">
          <ac:chgData name="Nikhil Nagaraj" userId="d1c1322b7b768af5" providerId="LiveId" clId="{A9B9F1B4-81E6-464A-A769-5D107D879CC6}" dt="2020-03-13T11:16:06.673" v="5281" actId="26606"/>
          <ac:spMkLst>
            <pc:docMk/>
            <pc:sldMk cId="2167106679" sldId="283"/>
            <ac:spMk id="38" creationId="{1DAC2350-FA6C-4B24-9A17-926C160E8CD9}"/>
          </ac:spMkLst>
        </pc:spChg>
        <pc:spChg chg="add del">
          <ac:chgData name="Nikhil Nagaraj" userId="d1c1322b7b768af5" providerId="LiveId" clId="{A9B9F1B4-81E6-464A-A769-5D107D879CC6}" dt="2020-03-13T11:16:06.673" v="5281" actId="26606"/>
          <ac:spMkLst>
            <pc:docMk/>
            <pc:sldMk cId="2167106679" sldId="283"/>
            <ac:spMk id="39" creationId="{2A637C44-0146-4C54-A1A1-57BC8E6C3C2B}"/>
          </ac:spMkLst>
        </pc:spChg>
        <pc:spChg chg="add del">
          <ac:chgData name="Nikhil Nagaraj" userId="d1c1322b7b768af5" providerId="LiveId" clId="{A9B9F1B4-81E6-464A-A769-5D107D879CC6}" dt="2020-03-13T11:16:06.673" v="5281" actId="26606"/>
          <ac:spMkLst>
            <pc:docMk/>
            <pc:sldMk cId="2167106679" sldId="283"/>
            <ac:spMk id="40" creationId="{6AB310E7-DE5C-4964-8CBB-E87A22B5BD59}"/>
          </ac:spMkLst>
        </pc:spChg>
        <pc:spChg chg="add del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46" creationId="{1DAC2350-FA6C-4B24-9A17-926C160E8CD9}"/>
          </ac:spMkLst>
        </pc:spChg>
        <pc:spChg chg="add del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47" creationId="{2A637C44-0146-4C54-A1A1-57BC8E6C3C2B}"/>
          </ac:spMkLst>
        </pc:spChg>
        <pc:spChg chg="add del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48" creationId="{6AB310E7-DE5C-4964-8CBB-E87A22B5BD59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57" creationId="{E55B6B82-66E9-4688-845A-0A80159AA049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59" creationId="{A20985FA-A9AF-4D1A-AA92-5D98A579F391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61" creationId="{A1A452BB-978F-4C43-8664-63B86F39658D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63" creationId="{ADDD86A3-D1B7-46C2-BCD5-82428C1C3156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65" creationId="{9A6FBAE9-917E-4BD9-BA28-F347E09BD323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67" creationId="{C40C51F3-5AB0-49F8-AA14-B72F855CABD6}"/>
          </ac:spMkLst>
        </pc:spChg>
        <pc:spChg chg="add del">
          <ac:chgData name="Nikhil Nagaraj" userId="d1c1322b7b768af5" providerId="LiveId" clId="{A9B9F1B4-81E6-464A-A769-5D107D879CC6}" dt="2020-03-13T11:16:37.164" v="5284" actId="26606"/>
          <ac:spMkLst>
            <pc:docMk/>
            <pc:sldMk cId="2167106679" sldId="283"/>
            <ac:spMk id="75" creationId="{43DDE678-1101-4B7E-8120-588BCA4AF0A6}"/>
          </ac:spMkLst>
        </pc:spChg>
        <pc:spChg chg="add del">
          <ac:chgData name="Nikhil Nagaraj" userId="d1c1322b7b768af5" providerId="LiveId" clId="{A9B9F1B4-81E6-464A-A769-5D107D879CC6}" dt="2020-03-13T11:16:40.834" v="5286" actId="26606"/>
          <ac:spMkLst>
            <pc:docMk/>
            <pc:sldMk cId="2167106679" sldId="283"/>
            <ac:spMk id="77" creationId="{BEF1D114-3D8C-42D8-81D4-887A9D472BEE}"/>
          </ac:spMkLst>
        </pc:spChg>
        <pc:spChg chg="add del">
          <ac:chgData name="Nikhil Nagaraj" userId="d1c1322b7b768af5" providerId="LiveId" clId="{A9B9F1B4-81E6-464A-A769-5D107D879CC6}" dt="2020-03-13T11:16:40.834" v="5286" actId="26606"/>
          <ac:spMkLst>
            <pc:docMk/>
            <pc:sldMk cId="2167106679" sldId="283"/>
            <ac:spMk id="78" creationId="{124954B9-22A5-4C97-9165-E10A76491781}"/>
          </ac:spMkLst>
        </pc:spChg>
        <pc:spChg chg="add del">
          <ac:chgData name="Nikhil Nagaraj" userId="d1c1322b7b768af5" providerId="LiveId" clId="{A9B9F1B4-81E6-464A-A769-5D107D879CC6}" dt="2020-03-13T11:16:40.834" v="5286" actId="26606"/>
          <ac:spMkLst>
            <pc:docMk/>
            <pc:sldMk cId="2167106679" sldId="283"/>
            <ac:spMk id="79" creationId="{533173E3-A708-4A63-AB1F-6729F5E53B6D}"/>
          </ac:spMkLst>
        </pc:spChg>
        <pc:spChg chg="add del">
          <ac:chgData name="Nikhil Nagaraj" userId="d1c1322b7b768af5" providerId="LiveId" clId="{A9B9F1B4-81E6-464A-A769-5D107D879CC6}" dt="2020-03-13T11:16:40.834" v="5286" actId="26606"/>
          <ac:spMkLst>
            <pc:docMk/>
            <pc:sldMk cId="2167106679" sldId="283"/>
            <ac:spMk id="80" creationId="{9D98FDEF-0256-4AA6-B4F5-14FEE180D833}"/>
          </ac:spMkLst>
        </pc:spChg>
        <pc:spChg chg="add del">
          <ac:chgData name="Nikhil Nagaraj" userId="d1c1322b7b768af5" providerId="LiveId" clId="{A9B9F1B4-81E6-464A-A769-5D107D879CC6}" dt="2020-03-13T11:16:40.834" v="5286" actId="26606"/>
          <ac:spMkLst>
            <pc:docMk/>
            <pc:sldMk cId="2167106679" sldId="283"/>
            <ac:spMk id="81" creationId="{8ABEB269-2208-4181-9DDB-A5C2D189B262}"/>
          </ac:spMkLst>
        </pc:spChg>
        <pc:spChg chg="add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86" creationId="{56F7F177-4AE8-4934-A7F6-B3910259F21E}"/>
          </ac:spMkLst>
        </pc:spChg>
        <pc:spChg chg="add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87" creationId="{1DAC2350-FA6C-4B24-9A17-926C160E8CD9}"/>
          </ac:spMkLst>
        </pc:spChg>
        <pc:spChg chg="add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88" creationId="{2A637C44-0146-4C54-A1A1-57BC8E6C3C2B}"/>
          </ac:spMkLst>
        </pc:spChg>
        <pc:spChg chg="add">
          <ac:chgData name="Nikhil Nagaraj" userId="d1c1322b7b768af5" providerId="LiveId" clId="{A9B9F1B4-81E6-464A-A769-5D107D879CC6}" dt="2020-03-13T11:16:40.848" v="5287" actId="26606"/>
          <ac:spMkLst>
            <pc:docMk/>
            <pc:sldMk cId="2167106679" sldId="283"/>
            <ac:spMk id="89" creationId="{6AB310E7-DE5C-4964-8CBB-E87A22B5BD59}"/>
          </ac:spMkLst>
        </pc:spChg>
        <pc:picChg chg="add del">
          <ac:chgData name="Nikhil Nagaraj" userId="d1c1322b7b768af5" providerId="LiveId" clId="{A9B9F1B4-81E6-464A-A769-5D107D879CC6}" dt="2020-03-13T11:15:53.551" v="5275" actId="26606"/>
          <ac:picMkLst>
            <pc:docMk/>
            <pc:sldMk cId="2167106679" sldId="283"/>
            <ac:picMk id="7" creationId="{7A5A0D61-D273-4135-B494-76642F78B9C2}"/>
          </ac:picMkLst>
        </pc:picChg>
        <pc:picChg chg="add del">
          <ac:chgData name="Nikhil Nagaraj" userId="d1c1322b7b768af5" providerId="LiveId" clId="{A9B9F1B4-81E6-464A-A769-5D107D879CC6}" dt="2020-03-13T11:15:56.649" v="5277" actId="26606"/>
          <ac:picMkLst>
            <pc:docMk/>
            <pc:sldMk cId="2167106679" sldId="283"/>
            <ac:picMk id="28" creationId="{B3E0D194-E4AF-43C0-8757-725D04E46767}"/>
          </ac:picMkLst>
        </pc:picChg>
        <pc:picChg chg="add del">
          <ac:chgData name="Nikhil Nagaraj" userId="d1c1322b7b768af5" providerId="LiveId" clId="{A9B9F1B4-81E6-464A-A769-5D107D879CC6}" dt="2020-03-13T11:16:03.093" v="5279" actId="26606"/>
          <ac:picMkLst>
            <pc:docMk/>
            <pc:sldMk cId="2167106679" sldId="283"/>
            <ac:picMk id="36" creationId="{7A5A0D61-D273-4135-B494-76642F78B9C2}"/>
          </ac:picMkLst>
        </pc:picChg>
        <pc:picChg chg="add del">
          <ac:chgData name="Nikhil Nagaraj" userId="d1c1322b7b768af5" providerId="LiveId" clId="{A9B9F1B4-81E6-464A-A769-5D107D879CC6}" dt="2020-03-13T11:16:06.673" v="5281" actId="26606"/>
          <ac:picMkLst>
            <pc:docMk/>
            <pc:sldMk cId="2167106679" sldId="283"/>
            <ac:picMk id="44" creationId="{B3E0D194-E4AF-43C0-8757-725D04E46767}"/>
          </ac:picMkLst>
        </pc:picChg>
        <pc:picChg chg="add mod ord">
          <ac:chgData name="Nikhil Nagaraj" userId="d1c1322b7b768af5" providerId="LiveId" clId="{A9B9F1B4-81E6-464A-A769-5D107D879CC6}" dt="2020-03-13T11:16:40.834" v="5286" actId="26606"/>
          <ac:picMkLst>
            <pc:docMk/>
            <pc:sldMk cId="2167106679" sldId="283"/>
            <ac:picMk id="52" creationId="{7A5A0D61-D273-4135-B494-76642F78B9C2}"/>
          </ac:picMkLst>
        </pc:picChg>
        <pc:cxnChg chg="add del">
          <ac:chgData name="Nikhil Nagaraj" userId="d1c1322b7b768af5" providerId="LiveId" clId="{A9B9F1B4-81E6-464A-A769-5D107D879CC6}" dt="2020-03-13T11:15:53.551" v="5275" actId="26606"/>
          <ac:cxnSpMkLst>
            <pc:docMk/>
            <pc:sldMk cId="2167106679" sldId="283"/>
            <ac:cxnSpMk id="16" creationId="{BC6D0BA2-2FCA-496D-A55A-C56A7B3E09D8}"/>
          </ac:cxnSpMkLst>
        </pc:cxnChg>
        <pc:cxnChg chg="add del">
          <ac:chgData name="Nikhil Nagaraj" userId="d1c1322b7b768af5" providerId="LiveId" clId="{A9B9F1B4-81E6-464A-A769-5D107D879CC6}" dt="2020-03-13T11:15:53.551" v="5275" actId="26606"/>
          <ac:cxnSpMkLst>
            <pc:docMk/>
            <pc:sldMk cId="2167106679" sldId="283"/>
            <ac:cxnSpMk id="18" creationId="{EA158404-99A1-4EB0-B63C-8744C273AC0A}"/>
          </ac:cxnSpMkLst>
        </pc:cxnChg>
        <pc:cxnChg chg="add del">
          <ac:chgData name="Nikhil Nagaraj" userId="d1c1322b7b768af5" providerId="LiveId" clId="{A9B9F1B4-81E6-464A-A769-5D107D879CC6}" dt="2020-03-13T11:15:53.551" v="5275" actId="26606"/>
          <ac:cxnSpMkLst>
            <pc:docMk/>
            <pc:sldMk cId="2167106679" sldId="283"/>
            <ac:cxnSpMk id="20" creationId="{B1848EA8-FE52-4762-AE9B-5D1DD4C33621}"/>
          </ac:cxnSpMkLst>
        </pc:cxnChg>
        <pc:cxnChg chg="add del">
          <ac:chgData name="Nikhil Nagaraj" userId="d1c1322b7b768af5" providerId="LiveId" clId="{A9B9F1B4-81E6-464A-A769-5D107D879CC6}" dt="2020-03-13T11:15:56.649" v="5277" actId="26606"/>
          <ac:cxnSpMkLst>
            <pc:docMk/>
            <pc:sldMk cId="2167106679" sldId="283"/>
            <ac:cxnSpMk id="25" creationId="{BC6D0BA2-2FCA-496D-A55A-C56A7B3E09D8}"/>
          </ac:cxnSpMkLst>
        </pc:cxnChg>
        <pc:cxnChg chg="add del">
          <ac:chgData name="Nikhil Nagaraj" userId="d1c1322b7b768af5" providerId="LiveId" clId="{A9B9F1B4-81E6-464A-A769-5D107D879CC6}" dt="2020-03-13T11:15:56.649" v="5277" actId="26606"/>
          <ac:cxnSpMkLst>
            <pc:docMk/>
            <pc:sldMk cId="2167106679" sldId="283"/>
            <ac:cxnSpMk id="26" creationId="{EA158404-99A1-4EB0-B63C-8744C273AC0A}"/>
          </ac:cxnSpMkLst>
        </pc:cxnChg>
        <pc:cxnChg chg="add del">
          <ac:chgData name="Nikhil Nagaraj" userId="d1c1322b7b768af5" providerId="LiveId" clId="{A9B9F1B4-81E6-464A-A769-5D107D879CC6}" dt="2020-03-13T11:15:56.649" v="5277" actId="26606"/>
          <ac:cxnSpMkLst>
            <pc:docMk/>
            <pc:sldMk cId="2167106679" sldId="283"/>
            <ac:cxnSpMk id="27" creationId="{B1848EA8-FE52-4762-AE9B-5D1DD4C33621}"/>
          </ac:cxnSpMkLst>
        </pc:cxnChg>
        <pc:cxnChg chg="add del">
          <ac:chgData name="Nikhil Nagaraj" userId="d1c1322b7b768af5" providerId="LiveId" clId="{A9B9F1B4-81E6-464A-A769-5D107D879CC6}" dt="2020-03-13T11:16:03.093" v="5279" actId="26606"/>
          <ac:cxnSpMkLst>
            <pc:docMk/>
            <pc:sldMk cId="2167106679" sldId="283"/>
            <ac:cxnSpMk id="33" creationId="{BC6D0BA2-2FCA-496D-A55A-C56A7B3E09D8}"/>
          </ac:cxnSpMkLst>
        </pc:cxnChg>
        <pc:cxnChg chg="add del">
          <ac:chgData name="Nikhil Nagaraj" userId="d1c1322b7b768af5" providerId="LiveId" clId="{A9B9F1B4-81E6-464A-A769-5D107D879CC6}" dt="2020-03-13T11:16:03.093" v="5279" actId="26606"/>
          <ac:cxnSpMkLst>
            <pc:docMk/>
            <pc:sldMk cId="2167106679" sldId="283"/>
            <ac:cxnSpMk id="34" creationId="{EA158404-99A1-4EB0-B63C-8744C273AC0A}"/>
          </ac:cxnSpMkLst>
        </pc:cxnChg>
        <pc:cxnChg chg="add del">
          <ac:chgData name="Nikhil Nagaraj" userId="d1c1322b7b768af5" providerId="LiveId" clId="{A9B9F1B4-81E6-464A-A769-5D107D879CC6}" dt="2020-03-13T11:16:03.093" v="5279" actId="26606"/>
          <ac:cxnSpMkLst>
            <pc:docMk/>
            <pc:sldMk cId="2167106679" sldId="283"/>
            <ac:cxnSpMk id="35" creationId="{B1848EA8-FE52-4762-AE9B-5D1DD4C33621}"/>
          </ac:cxnSpMkLst>
        </pc:cxnChg>
        <pc:cxnChg chg="add del">
          <ac:chgData name="Nikhil Nagaraj" userId="d1c1322b7b768af5" providerId="LiveId" clId="{A9B9F1B4-81E6-464A-A769-5D107D879CC6}" dt="2020-03-13T11:16:06.673" v="5281" actId="26606"/>
          <ac:cxnSpMkLst>
            <pc:docMk/>
            <pc:sldMk cId="2167106679" sldId="283"/>
            <ac:cxnSpMk id="41" creationId="{BC6D0BA2-2FCA-496D-A55A-C56A7B3E09D8}"/>
          </ac:cxnSpMkLst>
        </pc:cxnChg>
        <pc:cxnChg chg="add del">
          <ac:chgData name="Nikhil Nagaraj" userId="d1c1322b7b768af5" providerId="LiveId" clId="{A9B9F1B4-81E6-464A-A769-5D107D879CC6}" dt="2020-03-13T11:16:06.673" v="5281" actId="26606"/>
          <ac:cxnSpMkLst>
            <pc:docMk/>
            <pc:sldMk cId="2167106679" sldId="283"/>
            <ac:cxnSpMk id="42" creationId="{EA158404-99A1-4EB0-B63C-8744C273AC0A}"/>
          </ac:cxnSpMkLst>
        </pc:cxnChg>
        <pc:cxnChg chg="add del">
          <ac:chgData name="Nikhil Nagaraj" userId="d1c1322b7b768af5" providerId="LiveId" clId="{A9B9F1B4-81E6-464A-A769-5D107D879CC6}" dt="2020-03-13T11:16:06.673" v="5281" actId="26606"/>
          <ac:cxnSpMkLst>
            <pc:docMk/>
            <pc:sldMk cId="2167106679" sldId="283"/>
            <ac:cxnSpMk id="43" creationId="{B1848EA8-FE52-4762-AE9B-5D1DD4C33621}"/>
          </ac:cxnSpMkLst>
        </pc:cxnChg>
        <pc:cxnChg chg="add del">
          <ac:chgData name="Nikhil Nagaraj" userId="d1c1322b7b768af5" providerId="LiveId" clId="{A9B9F1B4-81E6-464A-A769-5D107D879CC6}" dt="2020-03-13T11:16:40.848" v="5287" actId="26606"/>
          <ac:cxnSpMkLst>
            <pc:docMk/>
            <pc:sldMk cId="2167106679" sldId="283"/>
            <ac:cxnSpMk id="49" creationId="{BC6D0BA2-2FCA-496D-A55A-C56A7B3E09D8}"/>
          </ac:cxnSpMkLst>
        </pc:cxnChg>
        <pc:cxnChg chg="add del">
          <ac:chgData name="Nikhil Nagaraj" userId="d1c1322b7b768af5" providerId="LiveId" clId="{A9B9F1B4-81E6-464A-A769-5D107D879CC6}" dt="2020-03-13T11:16:40.848" v="5287" actId="26606"/>
          <ac:cxnSpMkLst>
            <pc:docMk/>
            <pc:sldMk cId="2167106679" sldId="283"/>
            <ac:cxnSpMk id="50" creationId="{EA158404-99A1-4EB0-B63C-8744C273AC0A}"/>
          </ac:cxnSpMkLst>
        </pc:cxnChg>
        <pc:cxnChg chg="add del">
          <ac:chgData name="Nikhil Nagaraj" userId="d1c1322b7b768af5" providerId="LiveId" clId="{A9B9F1B4-81E6-464A-A769-5D107D879CC6}" dt="2020-03-13T11:16:40.848" v="5287" actId="26606"/>
          <ac:cxnSpMkLst>
            <pc:docMk/>
            <pc:sldMk cId="2167106679" sldId="283"/>
            <ac:cxnSpMk id="51" creationId="{B1848EA8-FE52-4762-AE9B-5D1DD4C33621}"/>
          </ac:cxnSpMkLst>
        </pc:cxnChg>
        <pc:cxnChg chg="add del">
          <ac:chgData name="Nikhil Nagaraj" userId="d1c1322b7b768af5" providerId="LiveId" clId="{A9B9F1B4-81E6-464A-A769-5D107D879CC6}" dt="2020-03-13T11:16:37.164" v="5284" actId="26606"/>
          <ac:cxnSpMkLst>
            <pc:docMk/>
            <pc:sldMk cId="2167106679" sldId="283"/>
            <ac:cxnSpMk id="69" creationId="{17DDE795-6761-419B-AD64-BBF0FB97509D}"/>
          </ac:cxnSpMkLst>
        </pc:cxnChg>
        <pc:cxnChg chg="add del">
          <ac:chgData name="Nikhil Nagaraj" userId="d1c1322b7b768af5" providerId="LiveId" clId="{A9B9F1B4-81E6-464A-A769-5D107D879CC6}" dt="2020-03-13T11:16:37.164" v="5284" actId="26606"/>
          <ac:cxnSpMkLst>
            <pc:docMk/>
            <pc:sldMk cId="2167106679" sldId="283"/>
            <ac:cxnSpMk id="71" creationId="{B08FEDFB-00F7-4A10-B7AD-EE9C0EC0F57D}"/>
          </ac:cxnSpMkLst>
        </pc:cxnChg>
        <pc:cxnChg chg="add del">
          <ac:chgData name="Nikhil Nagaraj" userId="d1c1322b7b768af5" providerId="LiveId" clId="{A9B9F1B4-81E6-464A-A769-5D107D879CC6}" dt="2020-03-13T11:16:37.164" v="5284" actId="26606"/>
          <ac:cxnSpMkLst>
            <pc:docMk/>
            <pc:sldMk cId="2167106679" sldId="283"/>
            <ac:cxnSpMk id="73" creationId="{23380ECD-C29F-4B42-8180-48497DCD4361}"/>
          </ac:cxnSpMkLst>
        </pc:cxnChg>
        <pc:cxnChg chg="add del">
          <ac:chgData name="Nikhil Nagaraj" userId="d1c1322b7b768af5" providerId="LiveId" clId="{A9B9F1B4-81E6-464A-A769-5D107D879CC6}" dt="2020-03-13T11:16:40.834" v="5286" actId="26606"/>
          <ac:cxnSpMkLst>
            <pc:docMk/>
            <pc:sldMk cId="2167106679" sldId="283"/>
            <ac:cxnSpMk id="82" creationId="{384CBE60-0977-4285-9BF5-9D8271989AD6}"/>
          </ac:cxnSpMkLst>
        </pc:cxnChg>
        <pc:cxnChg chg="add del">
          <ac:chgData name="Nikhil Nagaraj" userId="d1c1322b7b768af5" providerId="LiveId" clId="{A9B9F1B4-81E6-464A-A769-5D107D879CC6}" dt="2020-03-13T11:16:40.834" v="5286" actId="26606"/>
          <ac:cxnSpMkLst>
            <pc:docMk/>
            <pc:sldMk cId="2167106679" sldId="283"/>
            <ac:cxnSpMk id="83" creationId="{1911CEBB-5C08-41C5-8954-C727FC875565}"/>
          </ac:cxnSpMkLst>
        </pc:cxnChg>
        <pc:cxnChg chg="add del">
          <ac:chgData name="Nikhil Nagaraj" userId="d1c1322b7b768af5" providerId="LiveId" clId="{A9B9F1B4-81E6-464A-A769-5D107D879CC6}" dt="2020-03-13T11:16:40.834" v="5286" actId="26606"/>
          <ac:cxnSpMkLst>
            <pc:docMk/>
            <pc:sldMk cId="2167106679" sldId="283"/>
            <ac:cxnSpMk id="84" creationId="{E56FA950-4DFC-4710-A30A-6E55033CA460}"/>
          </ac:cxnSpMkLst>
        </pc:cxnChg>
        <pc:cxnChg chg="add">
          <ac:chgData name="Nikhil Nagaraj" userId="d1c1322b7b768af5" providerId="LiveId" clId="{A9B9F1B4-81E6-464A-A769-5D107D879CC6}" dt="2020-03-13T11:16:40.848" v="5287" actId="26606"/>
          <ac:cxnSpMkLst>
            <pc:docMk/>
            <pc:sldMk cId="2167106679" sldId="283"/>
            <ac:cxnSpMk id="90" creationId="{BC6D0BA2-2FCA-496D-A55A-C56A7B3E09D8}"/>
          </ac:cxnSpMkLst>
        </pc:cxnChg>
        <pc:cxnChg chg="add">
          <ac:chgData name="Nikhil Nagaraj" userId="d1c1322b7b768af5" providerId="LiveId" clId="{A9B9F1B4-81E6-464A-A769-5D107D879CC6}" dt="2020-03-13T11:16:40.848" v="5287" actId="26606"/>
          <ac:cxnSpMkLst>
            <pc:docMk/>
            <pc:sldMk cId="2167106679" sldId="283"/>
            <ac:cxnSpMk id="91" creationId="{EA158404-99A1-4EB0-B63C-8744C273AC0A}"/>
          </ac:cxnSpMkLst>
        </pc:cxnChg>
        <pc:cxnChg chg="add">
          <ac:chgData name="Nikhil Nagaraj" userId="d1c1322b7b768af5" providerId="LiveId" clId="{A9B9F1B4-81E6-464A-A769-5D107D879CC6}" dt="2020-03-13T11:16:40.848" v="5287" actId="26606"/>
          <ac:cxnSpMkLst>
            <pc:docMk/>
            <pc:sldMk cId="2167106679" sldId="283"/>
            <ac:cxnSpMk id="92" creationId="{B1848EA8-FE52-4762-AE9B-5D1DD4C33621}"/>
          </ac:cxnSpMkLst>
        </pc:cxnChg>
      </pc:sldChg>
      <pc:sldChg chg="addSp delSp modSp add mod ord setBg modAnim modNotesTx">
        <pc:chgData name="Nikhil Nagaraj" userId="d1c1322b7b768af5" providerId="LiveId" clId="{A9B9F1B4-81E6-464A-A769-5D107D879CC6}" dt="2020-03-18T14:07:04.582" v="21916"/>
        <pc:sldMkLst>
          <pc:docMk/>
          <pc:sldMk cId="4277377236" sldId="284"/>
        </pc:sldMkLst>
        <pc:spChg chg="del">
          <ac:chgData name="Nikhil Nagaraj" userId="d1c1322b7b768af5" providerId="LiveId" clId="{A9B9F1B4-81E6-464A-A769-5D107D879CC6}" dt="2020-03-13T19:46:28.354" v="5827"/>
          <ac:spMkLst>
            <pc:docMk/>
            <pc:sldMk cId="4277377236" sldId="284"/>
            <ac:spMk id="2" creationId="{401ED0CD-5600-41C7-8A44-78AE376231D4}"/>
          </ac:spMkLst>
        </pc:spChg>
        <pc:spChg chg="add mod">
          <ac:chgData name="Nikhil Nagaraj" userId="d1c1322b7b768af5" providerId="LiveId" clId="{A9B9F1B4-81E6-464A-A769-5D107D879CC6}" dt="2020-03-18T14:06:49.308" v="21913" actId="1076"/>
          <ac:spMkLst>
            <pc:docMk/>
            <pc:sldMk cId="4277377236" sldId="284"/>
            <ac:spMk id="2" creationId="{F0877F5E-7543-4D1E-8289-0115AB359D00}"/>
          </ac:spMkLst>
        </pc:spChg>
        <pc:spChg chg="del">
          <ac:chgData name="Nikhil Nagaraj" userId="d1c1322b7b768af5" providerId="LiveId" clId="{A9B9F1B4-81E6-464A-A769-5D107D879CC6}" dt="2020-03-13T19:46:28.354" v="5827"/>
          <ac:spMkLst>
            <pc:docMk/>
            <pc:sldMk cId="4277377236" sldId="284"/>
            <ac:spMk id="3" creationId="{83A82E67-4BCC-4B99-9013-A96D737D21C6}"/>
          </ac:spMkLst>
        </pc:spChg>
        <pc:spChg chg="mod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4" creationId="{5AF4A10F-2076-47C6-ACAE-E5FE77252D60}"/>
          </ac:spMkLst>
        </pc:spChg>
        <pc:spChg chg="mod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5" creationId="{8EACD6E4-68FD-4590-9F0F-29E9AC33A7FF}"/>
          </ac:spMkLst>
        </pc:spChg>
        <pc:spChg chg="add mod ord">
          <ac:chgData name="Nikhil Nagaraj" userId="d1c1322b7b768af5" providerId="LiveId" clId="{A9B9F1B4-81E6-464A-A769-5D107D879CC6}" dt="2020-03-14T10:55:42.169" v="6218" actId="20577"/>
          <ac:spMkLst>
            <pc:docMk/>
            <pc:sldMk cId="4277377236" sldId="284"/>
            <ac:spMk id="6" creationId="{013DA3D1-7811-4D03-BE0B-764D096F108E}"/>
          </ac:spMkLst>
        </pc:spChg>
        <pc:spChg chg="add del mod">
          <ac:chgData name="Nikhil Nagaraj" userId="d1c1322b7b768af5" providerId="LiveId" clId="{A9B9F1B4-81E6-464A-A769-5D107D879CC6}" dt="2020-03-14T10:22:50.854" v="5889" actId="931"/>
          <ac:spMkLst>
            <pc:docMk/>
            <pc:sldMk cId="4277377236" sldId="284"/>
            <ac:spMk id="7" creationId="{849BD0A5-7FA0-4833-86BB-12EBAED7F9ED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8" creationId="{1CC5410D-C027-4BB7-BD46-F88F6A7D8254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28" creationId="{38BFB18C-4031-4FA9-9111-FB8CB0127651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29" creationId="{5B0E4CCE-2088-466E-B6A9-D317CB430576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30" creationId="{51C17983-9895-445D-A884-5AA10FD67022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32" creationId="{566D4095-FC6A-44E2-A724-BB75D43701A8}"/>
          </ac:spMkLst>
        </pc:spChg>
        <pc:spChg chg="add del mod">
          <ac:chgData name="Nikhil Nagaraj" userId="d1c1322b7b768af5" providerId="LiveId" clId="{A9B9F1B4-81E6-464A-A769-5D107D879CC6}" dt="2020-03-14T10:35:29.015" v="5963" actId="478"/>
          <ac:spMkLst>
            <pc:docMk/>
            <pc:sldMk cId="4277377236" sldId="284"/>
            <ac:spMk id="33" creationId="{A21748D7-6FBA-4824-9E12-EF375233F47A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51" creationId="{A880987F-C9E8-4325-A2BF-204A43ECCBF1}"/>
          </ac:spMkLst>
        </pc:spChg>
        <pc:spChg chg="del mod">
          <ac:chgData name="Nikhil Nagaraj" userId="d1c1322b7b768af5" providerId="LiveId" clId="{A9B9F1B4-81E6-464A-A769-5D107D879CC6}" dt="2020-03-14T10:40:36.805" v="6018" actId="478"/>
          <ac:spMkLst>
            <pc:docMk/>
            <pc:sldMk cId="4277377236" sldId="284"/>
            <ac:spMk id="53" creationId="{72DECDA8-BE74-4EB0-85A9-9904A8AF3149}"/>
          </ac:spMkLst>
        </pc:spChg>
        <pc:spChg chg="add del mod">
          <ac:chgData name="Nikhil Nagaraj" userId="d1c1322b7b768af5" providerId="LiveId" clId="{A9B9F1B4-81E6-464A-A769-5D107D879CC6}" dt="2020-03-14T10:45:03.744" v="6053" actId="478"/>
          <ac:spMkLst>
            <pc:docMk/>
            <pc:sldMk cId="4277377236" sldId="284"/>
            <ac:spMk id="63" creationId="{DEDD41EB-8F42-48E1-9033-4E8A92831A40}"/>
          </ac:spMkLst>
        </pc:spChg>
        <pc:spChg chg="add del mod">
          <ac:chgData name="Nikhil Nagaraj" userId="d1c1322b7b768af5" providerId="LiveId" clId="{A9B9F1B4-81E6-464A-A769-5D107D879CC6}" dt="2020-03-14T10:45:05.527" v="6054" actId="478"/>
          <ac:spMkLst>
            <pc:docMk/>
            <pc:sldMk cId="4277377236" sldId="284"/>
            <ac:spMk id="64" creationId="{7956B0EC-017F-4358-8F7A-FAFB134AA35C}"/>
          </ac:spMkLst>
        </pc:spChg>
        <pc:spChg chg="add mod topLvl">
          <ac:chgData name="Nikhil Nagaraj" userId="d1c1322b7b768af5" providerId="LiveId" clId="{A9B9F1B4-81E6-464A-A769-5D107D879CC6}" dt="2020-03-17T16:26:13.034" v="20554" actId="165"/>
          <ac:spMkLst>
            <pc:docMk/>
            <pc:sldMk cId="4277377236" sldId="284"/>
            <ac:spMk id="67" creationId="{198D69DF-C2D8-430F-9A43-3EE674FDCC2F}"/>
          </ac:spMkLst>
        </pc:spChg>
        <pc:spChg chg="add mod topLvl">
          <ac:chgData name="Nikhil Nagaraj" userId="d1c1322b7b768af5" providerId="LiveId" clId="{A9B9F1B4-81E6-464A-A769-5D107D879CC6}" dt="2020-03-17T16:25:46.835" v="20552" actId="165"/>
          <ac:spMkLst>
            <pc:docMk/>
            <pc:sldMk cId="4277377236" sldId="284"/>
            <ac:spMk id="68" creationId="{D30AAF54-1693-4BC7-AF3A-A34B2CDBD815}"/>
          </ac:spMkLst>
        </pc:spChg>
        <pc:spChg chg="add mod topLvl">
          <ac:chgData name="Nikhil Nagaraj" userId="d1c1322b7b768af5" providerId="LiveId" clId="{A9B9F1B4-81E6-464A-A769-5D107D879CC6}" dt="2020-03-17T16:25:43.399" v="20551" actId="165"/>
          <ac:spMkLst>
            <pc:docMk/>
            <pc:sldMk cId="4277377236" sldId="284"/>
            <ac:spMk id="71" creationId="{55B153E2-DCBB-4494-B4A0-B0ED2A4D23BD}"/>
          </ac:spMkLst>
        </pc:spChg>
        <pc:spChg chg="add del mod">
          <ac:chgData name="Nikhil Nagaraj" userId="d1c1322b7b768af5" providerId="LiveId" clId="{A9B9F1B4-81E6-464A-A769-5D107D879CC6}" dt="2020-03-14T10:53:54.487" v="6124"/>
          <ac:spMkLst>
            <pc:docMk/>
            <pc:sldMk cId="4277377236" sldId="284"/>
            <ac:spMk id="73" creationId="{7CE63886-1FBF-454F-AE7D-67ADCCC4BAEA}"/>
          </ac:spMkLst>
        </pc:spChg>
        <pc:spChg chg="add del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79" creationId="{881151B1-A250-400E-A3BD-F26C56F7373B}"/>
          </ac:spMkLst>
        </pc:spChg>
        <pc:spChg chg="add del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82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84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86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4T10:53:52.096" v="6121" actId="26606"/>
          <ac:spMkLst>
            <pc:docMk/>
            <pc:sldMk cId="4277377236" sldId="284"/>
            <ac:spMk id="88" creationId="{CB2511BB-FC4C-45F3-94EB-661D6806C942}"/>
          </ac:spMkLst>
        </pc:spChg>
        <pc:grpChg chg="add del mod">
          <ac:chgData name="Nikhil Nagaraj" userId="d1c1322b7b768af5" providerId="LiveId" clId="{A9B9F1B4-81E6-464A-A769-5D107D879CC6}" dt="2020-03-14T10:49:05.692" v="6083" actId="165"/>
          <ac:grpSpMkLst>
            <pc:docMk/>
            <pc:sldMk cId="4277377236" sldId="284"/>
            <ac:grpSpMk id="52" creationId="{68554025-B148-428F-9BC9-E36ED0BE2612}"/>
          </ac:grpSpMkLst>
        </pc:grpChg>
        <pc:grpChg chg="add del mod topLvl">
          <ac:chgData name="Nikhil Nagaraj" userId="d1c1322b7b768af5" providerId="LiveId" clId="{A9B9F1B4-81E6-464A-A769-5D107D879CC6}" dt="2020-03-17T16:26:13.034" v="20554" actId="165"/>
          <ac:grpSpMkLst>
            <pc:docMk/>
            <pc:sldMk cId="4277377236" sldId="284"/>
            <ac:grpSpMk id="69" creationId="{9B12C428-CD25-4708-BB88-CD67423AFD1E}"/>
          </ac:grpSpMkLst>
        </pc:grpChg>
        <pc:grpChg chg="add del mod topLvl">
          <ac:chgData name="Nikhil Nagaraj" userId="d1c1322b7b768af5" providerId="LiveId" clId="{A9B9F1B4-81E6-464A-A769-5D107D879CC6}" dt="2020-03-17T16:25:46.835" v="20552" actId="165"/>
          <ac:grpSpMkLst>
            <pc:docMk/>
            <pc:sldMk cId="4277377236" sldId="284"/>
            <ac:grpSpMk id="70" creationId="{1BDA9BFA-823F-4925-8BE7-F4E7D99E4D31}"/>
          </ac:grpSpMkLst>
        </pc:grpChg>
        <pc:grpChg chg="add del mod">
          <ac:chgData name="Nikhil Nagaraj" userId="d1c1322b7b768af5" providerId="LiveId" clId="{A9B9F1B4-81E6-464A-A769-5D107D879CC6}" dt="2020-03-17T16:25:43.399" v="20551" actId="165"/>
          <ac:grpSpMkLst>
            <pc:docMk/>
            <pc:sldMk cId="4277377236" sldId="284"/>
            <ac:grpSpMk id="72" creationId="{6EC43263-48A9-45C7-97F1-C9E32CE01472}"/>
          </ac:grpSpMkLst>
        </pc:grpChg>
        <pc:picChg chg="add del mod">
          <ac:chgData name="Nikhil Nagaraj" userId="d1c1322b7b768af5" providerId="LiveId" clId="{A9B9F1B4-81E6-464A-A769-5D107D879CC6}" dt="2020-03-14T10:40:31.465" v="6015" actId="27803"/>
          <ac:picMkLst>
            <pc:docMk/>
            <pc:sldMk cId="4277377236" sldId="284"/>
            <ac:picMk id="10" creationId="{72DECDA8-BE74-4EB0-85A9-9904A8AF3149}"/>
          </ac:picMkLst>
        </pc:picChg>
        <pc:picChg chg="add mod topLvl">
          <ac:chgData name="Nikhil Nagaraj" userId="d1c1322b7b768af5" providerId="LiveId" clId="{A9B9F1B4-81E6-464A-A769-5D107D879CC6}" dt="2020-03-17T16:25:46.835" v="20552" actId="165"/>
          <ac:picMkLst>
            <pc:docMk/>
            <pc:sldMk cId="4277377236" sldId="284"/>
            <ac:picMk id="56" creationId="{704FE4DA-9297-43B5-819C-B636D7A89A3D}"/>
          </ac:picMkLst>
        </pc:picChg>
        <pc:picChg chg="add mod topLvl">
          <ac:chgData name="Nikhil Nagaraj" userId="d1c1322b7b768af5" providerId="LiveId" clId="{A9B9F1B4-81E6-464A-A769-5D107D879CC6}" dt="2020-03-17T16:26:13.034" v="20554" actId="165"/>
          <ac:picMkLst>
            <pc:docMk/>
            <pc:sldMk cId="4277377236" sldId="284"/>
            <ac:picMk id="66" creationId="{FBA7389E-6760-4FD3-966F-C6B49D0B0335}"/>
          </ac:picMkLst>
        </pc:picChg>
        <pc:picChg chg="add del mod">
          <ac:chgData name="Nikhil Nagaraj" userId="d1c1322b7b768af5" providerId="LiveId" clId="{A9B9F1B4-81E6-464A-A769-5D107D879CC6}" dt="2020-03-14T10:53:53.928" v="6123" actId="931"/>
          <ac:picMkLst>
            <pc:docMk/>
            <pc:sldMk cId="4277377236" sldId="284"/>
            <ac:picMk id="75" creationId="{F299C179-BCD5-4A4E-8FC3-04DE38703FB0}"/>
          </ac:picMkLst>
        </pc:picChg>
        <pc:picChg chg="add del">
          <ac:chgData name="Nikhil Nagaraj" userId="d1c1322b7b768af5" providerId="LiveId" clId="{A9B9F1B4-81E6-464A-A769-5D107D879CC6}" dt="2020-03-14T11:17:47.315" v="6436"/>
          <ac:picMkLst>
            <pc:docMk/>
            <pc:sldMk cId="4277377236" sldId="284"/>
            <ac:picMk id="83" creationId="{9386C9CC-76A3-4AF2-9F4A-3A935C5D83EE}"/>
          </ac:picMkLst>
        </pc:picChg>
        <pc:picChg chg="add del">
          <ac:chgData name="Nikhil Nagaraj" userId="d1c1322b7b768af5" providerId="LiveId" clId="{A9B9F1B4-81E6-464A-A769-5D107D879CC6}" dt="2020-03-14T11:18:07.909" v="6441"/>
          <ac:picMkLst>
            <pc:docMk/>
            <pc:sldMk cId="4277377236" sldId="284"/>
            <ac:picMk id="85" creationId="{3D6A7280-7AAA-47F3-BF9E-CD1CB61061A2}"/>
          </ac:picMkLst>
        </pc:picChg>
        <pc:cxnChg chg="add del mod">
          <ac:chgData name="Nikhil Nagaraj" userId="d1c1322b7b768af5" providerId="LiveId" clId="{A9B9F1B4-81E6-464A-A769-5D107D879CC6}" dt="2020-03-14T10:23:26.134" v="5895" actId="478"/>
          <ac:cxnSpMkLst>
            <pc:docMk/>
            <pc:sldMk cId="4277377236" sldId="284"/>
            <ac:cxnSpMk id="12" creationId="{BB402860-C32A-4E06-9CBB-13F940E6B771}"/>
          </ac:cxnSpMkLst>
        </pc:cxnChg>
        <pc:cxnChg chg="add del mod">
          <ac:chgData name="Nikhil Nagaraj" userId="d1c1322b7b768af5" providerId="LiveId" clId="{A9B9F1B4-81E6-464A-A769-5D107D879CC6}" dt="2020-03-14T10:26:41.633" v="5899" actId="478"/>
          <ac:cxnSpMkLst>
            <pc:docMk/>
            <pc:sldMk cId="4277377236" sldId="284"/>
            <ac:cxnSpMk id="14" creationId="{7AAA5045-B436-437C-B7B0-E1EE0855F6EB}"/>
          </ac:cxnSpMkLst>
        </pc:cxnChg>
        <pc:cxnChg chg="add del mod">
          <ac:chgData name="Nikhil Nagaraj" userId="d1c1322b7b768af5" providerId="LiveId" clId="{A9B9F1B4-81E6-464A-A769-5D107D879CC6}" dt="2020-03-14T10:27:02.791" v="5901" actId="478"/>
          <ac:cxnSpMkLst>
            <pc:docMk/>
            <pc:sldMk cId="4277377236" sldId="284"/>
            <ac:cxnSpMk id="18" creationId="{67FC7253-DC5B-4934-B518-E972E88CDEC5}"/>
          </ac:cxnSpMkLst>
        </pc:cxnChg>
        <pc:cxnChg chg="add mod topLvl">
          <ac:chgData name="Nikhil Nagaraj" userId="d1c1322b7b768af5" providerId="LiveId" clId="{A9B9F1B4-81E6-464A-A769-5D107D879CC6}" dt="2020-03-17T16:25:46.835" v="20552" actId="165"/>
          <ac:cxnSpMkLst>
            <pc:docMk/>
            <pc:sldMk cId="4277377236" sldId="284"/>
            <ac:cxnSpMk id="20" creationId="{C04EAD7A-CB69-464F-B2BE-666B61FE5939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22" creationId="{AE76E29E-8E33-4668-9181-76BF9B7B0D91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25" creationId="{A3B6DF71-DE1B-4EF3-BB5A-D314E8371E71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31" creationId="{7DC691A9-3AF4-4780-A0B0-67BFF559AB39}"/>
          </ac:cxnSpMkLst>
        </pc:cxnChg>
        <pc:cxnChg chg="add del mod">
          <ac:chgData name="Nikhil Nagaraj" userId="d1c1322b7b768af5" providerId="LiveId" clId="{A9B9F1B4-81E6-464A-A769-5D107D879CC6}" dt="2020-03-14T10:35:38.472" v="5965" actId="478"/>
          <ac:cxnSpMkLst>
            <pc:docMk/>
            <pc:sldMk cId="4277377236" sldId="284"/>
            <ac:cxnSpMk id="35" creationId="{95308135-50A2-4C8B-9B58-498BB57175F3}"/>
          </ac:cxnSpMkLst>
        </pc:cxnChg>
        <pc:cxnChg chg="add del mod">
          <ac:chgData name="Nikhil Nagaraj" userId="d1c1322b7b768af5" providerId="LiveId" clId="{A9B9F1B4-81E6-464A-A769-5D107D879CC6}" dt="2020-03-14T10:36:27.060" v="5971" actId="478"/>
          <ac:cxnSpMkLst>
            <pc:docMk/>
            <pc:sldMk cId="4277377236" sldId="284"/>
            <ac:cxnSpMk id="37" creationId="{D56984A1-5A68-4CD8-A726-5F13A01879E3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40" creationId="{B4707A60-9D3B-4641-8647-EEF49CAA6572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44" creationId="{68D4364A-C038-4BDD-9728-55D90C2AB22C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58" creationId="{B852D812-51AE-4105-936E-92FF50475FF4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60" creationId="{389DEA29-1887-45D1-BDAC-3FD660CC24B0}"/>
          </ac:cxnSpMkLst>
        </pc:cxnChg>
        <pc:cxnChg chg="add mod topLvl">
          <ac:chgData name="Nikhil Nagaraj" userId="d1c1322b7b768af5" providerId="LiveId" clId="{A9B9F1B4-81E6-464A-A769-5D107D879CC6}" dt="2020-03-17T16:26:13.034" v="20554" actId="165"/>
          <ac:cxnSpMkLst>
            <pc:docMk/>
            <pc:sldMk cId="4277377236" sldId="284"/>
            <ac:cxnSpMk id="61" creationId="{E5ED0DBF-520C-4047-A228-75BDE8B7D1C2}"/>
          </ac:cxnSpMkLst>
        </pc:cxnChg>
      </pc:sldChg>
      <pc:sldChg chg="addSp delSp modSp add mod ord modAnim">
        <pc:chgData name="Nikhil Nagaraj" userId="d1c1322b7b768af5" providerId="LiveId" clId="{A9B9F1B4-81E6-464A-A769-5D107D879CC6}" dt="2020-03-17T16:29:49.753" v="20570"/>
        <pc:sldMkLst>
          <pc:docMk/>
          <pc:sldMk cId="2034095241" sldId="285"/>
        </pc:sldMkLst>
        <pc:spChg chg="mod">
          <ac:chgData name="Nikhil Nagaraj" userId="d1c1322b7b768af5" providerId="LiveId" clId="{A9B9F1B4-81E6-464A-A769-5D107D879CC6}" dt="2020-03-14T10:58:36.618" v="6239" actId="20577"/>
          <ac:spMkLst>
            <pc:docMk/>
            <pc:sldMk cId="2034095241" sldId="285"/>
            <ac:spMk id="2" creationId="{C8BE9FBD-18F6-4683-8706-5F4F47389BB5}"/>
          </ac:spMkLst>
        </pc:spChg>
        <pc:spChg chg="del">
          <ac:chgData name="Nikhil Nagaraj" userId="d1c1322b7b768af5" providerId="LiveId" clId="{A9B9F1B4-81E6-464A-A769-5D107D879CC6}" dt="2020-03-14T11:05:24.040" v="6254" actId="478"/>
          <ac:spMkLst>
            <pc:docMk/>
            <pc:sldMk cId="2034095241" sldId="285"/>
            <ac:spMk id="3" creationId="{609C47AA-3604-461B-96EA-43CE587D3E00}"/>
          </ac:spMkLst>
        </pc:spChg>
        <pc:spChg chg="del mod topLvl">
          <ac:chgData name="Nikhil Nagaraj" userId="d1c1322b7b768af5" providerId="LiveId" clId="{A9B9F1B4-81E6-464A-A769-5D107D879CC6}" dt="2020-03-14T11:06:46.016" v="6265" actId="478"/>
          <ac:spMkLst>
            <pc:docMk/>
            <pc:sldMk cId="2034095241" sldId="285"/>
            <ac:spMk id="8" creationId="{DAE6629F-E46E-4714-B74E-BF856192A714}"/>
          </ac:spMkLst>
        </pc:spChg>
        <pc:spChg chg="add del mod topLvl">
          <ac:chgData name="Nikhil Nagaraj" userId="d1c1322b7b768af5" providerId="LiveId" clId="{A9B9F1B4-81E6-464A-A769-5D107D879CC6}" dt="2020-03-14T11:12:14.761" v="6323" actId="478"/>
          <ac:spMkLst>
            <pc:docMk/>
            <pc:sldMk cId="2034095241" sldId="285"/>
            <ac:spMk id="12" creationId="{11F4AC64-95F2-4CCC-943D-44E8D7442E4C}"/>
          </ac:spMkLst>
        </pc:spChg>
        <pc:spChg chg="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13" creationId="{660734AC-EAA1-458E-BE9B-8D2672518ACF}"/>
          </ac:spMkLst>
        </pc:spChg>
        <pc:spChg chg="del mod topLvl">
          <ac:chgData name="Nikhil Nagaraj" userId="d1c1322b7b768af5" providerId="LiveId" clId="{A9B9F1B4-81E6-464A-A769-5D107D879CC6}" dt="2020-03-14T11:11:56.782" v="6315" actId="478"/>
          <ac:spMkLst>
            <pc:docMk/>
            <pc:sldMk cId="2034095241" sldId="285"/>
            <ac:spMk id="16" creationId="{22B851B4-9958-44C3-B825-33626B023D82}"/>
          </ac:spMkLst>
        </pc:spChg>
        <pc:spChg chg="del mod topLvl">
          <ac:chgData name="Nikhil Nagaraj" userId="d1c1322b7b768af5" providerId="LiveId" clId="{A9B9F1B4-81E6-464A-A769-5D107D879CC6}" dt="2020-03-14T11:06:07.923" v="6258" actId="478"/>
          <ac:spMkLst>
            <pc:docMk/>
            <pc:sldMk cId="2034095241" sldId="285"/>
            <ac:spMk id="17" creationId="{531B5631-03D1-4F37-B3BE-4C23F9E935A1}"/>
          </ac:spMkLst>
        </pc:spChg>
        <pc:spChg chg="del mod topLvl">
          <ac:chgData name="Nikhil Nagaraj" userId="d1c1322b7b768af5" providerId="LiveId" clId="{A9B9F1B4-81E6-464A-A769-5D107D879CC6}" dt="2020-03-14T11:06:07.923" v="6258" actId="478"/>
          <ac:spMkLst>
            <pc:docMk/>
            <pc:sldMk cId="2034095241" sldId="285"/>
            <ac:spMk id="18" creationId="{99DF0768-EDB2-427B-BB0F-315CA86D02F3}"/>
          </ac:spMkLst>
        </pc:spChg>
        <pc:spChg chg="del mod topLvl">
          <ac:chgData name="Nikhil Nagaraj" userId="d1c1322b7b768af5" providerId="LiveId" clId="{A9B9F1B4-81E6-464A-A769-5D107D879CC6}" dt="2020-03-14T11:11:52.628" v="6313" actId="478"/>
          <ac:spMkLst>
            <pc:docMk/>
            <pc:sldMk cId="2034095241" sldId="285"/>
            <ac:spMk id="20" creationId="{5A6B67C3-118D-4EA9-81ED-8314C60C609A}"/>
          </ac:spMkLst>
        </pc:spChg>
        <pc:spChg chg="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23" creationId="{3658642C-B0AA-443C-939E-8DACB158CC45}"/>
          </ac:spMkLst>
        </pc:spChg>
        <pc:spChg chg="add del mod topLvl">
          <ac:chgData name="Nikhil Nagaraj" userId="d1c1322b7b768af5" providerId="LiveId" clId="{A9B9F1B4-81E6-464A-A769-5D107D879CC6}" dt="2020-03-14T11:12:09.704" v="6321" actId="478"/>
          <ac:spMkLst>
            <pc:docMk/>
            <pc:sldMk cId="2034095241" sldId="285"/>
            <ac:spMk id="28" creationId="{FCE2A083-93DE-40CD-8FBA-670F8943B55C}"/>
          </ac:spMkLst>
        </pc:spChg>
        <pc:spChg chg="add 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30" creationId="{7E387F38-3E51-44AA-85BE-5CABE3F9F5DE}"/>
          </ac:spMkLst>
        </pc:spChg>
        <pc:spChg chg="add del mod">
          <ac:chgData name="Nikhil Nagaraj" userId="d1c1322b7b768af5" providerId="LiveId" clId="{A9B9F1B4-81E6-464A-A769-5D107D879CC6}" dt="2020-03-14T11:08:57.295" v="6295" actId="478"/>
          <ac:spMkLst>
            <pc:docMk/>
            <pc:sldMk cId="2034095241" sldId="285"/>
            <ac:spMk id="31" creationId="{9488734B-998D-406D-A558-63FBF5ABD6A4}"/>
          </ac:spMkLst>
        </pc:spChg>
        <pc:spChg chg="add del mod">
          <ac:chgData name="Nikhil Nagaraj" userId="d1c1322b7b768af5" providerId="LiveId" clId="{A9B9F1B4-81E6-464A-A769-5D107D879CC6}" dt="2020-03-14T11:09:58.888" v="6297" actId="478"/>
          <ac:spMkLst>
            <pc:docMk/>
            <pc:sldMk cId="2034095241" sldId="285"/>
            <ac:spMk id="32" creationId="{E85F8833-BB77-40EE-BAB2-36978AB0829E}"/>
          </ac:spMkLst>
        </pc:spChg>
        <pc:spChg chg="add 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33" creationId="{322BC013-D874-493E-AF99-982EC4408833}"/>
          </ac:spMkLst>
        </pc:spChg>
        <pc:spChg chg="add 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34" creationId="{4593DFFD-BAE6-49EB-B6C2-D0C7F48D7436}"/>
          </ac:spMkLst>
        </pc:spChg>
        <pc:spChg chg="add del mod">
          <ac:chgData name="Nikhil Nagaraj" userId="d1c1322b7b768af5" providerId="LiveId" clId="{A9B9F1B4-81E6-464A-A769-5D107D879CC6}" dt="2020-03-14T11:11:21.066" v="6312" actId="478"/>
          <ac:spMkLst>
            <pc:docMk/>
            <pc:sldMk cId="2034095241" sldId="285"/>
            <ac:spMk id="35" creationId="{B5385952-530F-4243-AC63-F2D88EC540F7}"/>
          </ac:spMkLst>
        </pc:spChg>
        <pc:spChg chg="add 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37" creationId="{F2471C71-5282-4ED7-BEE1-0AB9394D75C7}"/>
          </ac:spMkLst>
        </pc:spChg>
        <pc:spChg chg="add mod topLvl">
          <ac:chgData name="Nikhil Nagaraj" userId="d1c1322b7b768af5" providerId="LiveId" clId="{A9B9F1B4-81E6-464A-A769-5D107D879CC6}" dt="2020-03-17T16:28:19.740" v="20563" actId="165"/>
          <ac:spMkLst>
            <pc:docMk/>
            <pc:sldMk cId="2034095241" sldId="285"/>
            <ac:spMk id="38" creationId="{9991CDBD-72EF-456E-A1D3-38B7A10D6A8D}"/>
          </ac:spMkLst>
        </pc:spChg>
        <pc:spChg chg="add mod">
          <ac:chgData name="Nikhil Nagaraj" userId="d1c1322b7b768af5" providerId="LiveId" clId="{A9B9F1B4-81E6-464A-A769-5D107D879CC6}" dt="2020-03-14T15:01:25.795" v="7172" actId="1076"/>
          <ac:spMkLst>
            <pc:docMk/>
            <pc:sldMk cId="2034095241" sldId="285"/>
            <ac:spMk id="47" creationId="{CB2E3C01-0A45-4B41-B6BD-D87DFB36F5B4}"/>
          </ac:spMkLst>
        </pc:spChg>
        <pc:spChg chg="add del mod">
          <ac:chgData name="Nikhil Nagaraj" userId="d1c1322b7b768af5" providerId="LiveId" clId="{A9B9F1B4-81E6-464A-A769-5D107D879CC6}" dt="2020-03-14T11:19:35.719" v="6453" actId="478"/>
          <ac:spMkLst>
            <pc:docMk/>
            <pc:sldMk cId="2034095241" sldId="285"/>
            <ac:spMk id="48" creationId="{4E499288-628D-4766-AE81-7694F097C73D}"/>
          </ac:spMkLst>
        </pc:spChg>
        <pc:grpChg chg="add del">
          <ac:chgData name="Nikhil Nagaraj" userId="d1c1322b7b768af5" providerId="LiveId" clId="{A9B9F1B4-81E6-464A-A769-5D107D879CC6}" dt="2020-03-14T11:05:31.998" v="6255" actId="165"/>
          <ac:grpSpMkLst>
            <pc:docMk/>
            <pc:sldMk cId="2034095241" sldId="285"/>
            <ac:grpSpMk id="6" creationId="{E4358CF1-B08B-4780-AF1F-48738F6A3207}"/>
          </ac:grpSpMkLst>
        </pc:grpChg>
        <pc:grpChg chg="del mod topLvl">
          <ac:chgData name="Nikhil Nagaraj" userId="d1c1322b7b768af5" providerId="LiveId" clId="{A9B9F1B4-81E6-464A-A769-5D107D879CC6}" dt="2020-03-14T11:05:36.855" v="6256" actId="165"/>
          <ac:grpSpMkLst>
            <pc:docMk/>
            <pc:sldMk cId="2034095241" sldId="285"/>
            <ac:grpSpMk id="7" creationId="{A368D19E-D0C2-4824-8045-0FE7526FA6F7}"/>
          </ac:grpSpMkLst>
        </pc:grpChg>
        <pc:grpChg chg="del mod topLvl">
          <ac:chgData name="Nikhil Nagaraj" userId="d1c1322b7b768af5" providerId="LiveId" clId="{A9B9F1B4-81E6-464A-A769-5D107D879CC6}" dt="2020-03-14T11:05:44.593" v="6257" actId="165"/>
          <ac:grpSpMkLst>
            <pc:docMk/>
            <pc:sldMk cId="2034095241" sldId="285"/>
            <ac:grpSpMk id="11" creationId="{9A3BE98C-1CBD-482B-A2D4-26822A54F39C}"/>
          </ac:grpSpMkLst>
        </pc:grpChg>
        <pc:grpChg chg="add del mod">
          <ac:chgData name="Nikhil Nagaraj" userId="d1c1322b7b768af5" providerId="LiveId" clId="{A9B9F1B4-81E6-464A-A769-5D107D879CC6}" dt="2020-03-14T11:12:33.631" v="6326" actId="165"/>
          <ac:grpSpMkLst>
            <pc:docMk/>
            <pc:sldMk cId="2034095241" sldId="285"/>
            <ac:grpSpMk id="36" creationId="{7060C7E3-5BCD-42ED-B9AA-84E46D066CD5}"/>
          </ac:grpSpMkLst>
        </pc:grpChg>
        <pc:grpChg chg="add del mod">
          <ac:chgData name="Nikhil Nagaraj" userId="d1c1322b7b768af5" providerId="LiveId" clId="{A9B9F1B4-81E6-464A-A769-5D107D879CC6}" dt="2020-03-17T16:28:19.740" v="20563" actId="165"/>
          <ac:grpSpMkLst>
            <pc:docMk/>
            <pc:sldMk cId="2034095241" sldId="285"/>
            <ac:grpSpMk id="39" creationId="{C6AA79BE-0A60-440E-A987-581A729DF306}"/>
          </ac:grpSpMkLst>
        </pc:grpChg>
        <pc:picChg chg="del mod topLvl">
          <ac:chgData name="Nikhil Nagaraj" userId="d1c1322b7b768af5" providerId="LiveId" clId="{A9B9F1B4-81E6-464A-A769-5D107D879CC6}" dt="2020-03-14T11:12:02.448" v="6317" actId="478"/>
          <ac:picMkLst>
            <pc:docMk/>
            <pc:sldMk cId="2034095241" sldId="285"/>
            <ac:picMk id="10" creationId="{D36FF134-A1B1-46A4-B00B-B3DBAA2E12D5}"/>
          </ac:picMkLst>
        </pc:picChg>
        <pc:picChg chg="add del mod topLvl">
          <ac:chgData name="Nikhil Nagaraj" userId="d1c1322b7b768af5" providerId="LiveId" clId="{A9B9F1B4-81E6-464A-A769-5D107D879CC6}" dt="2020-03-14T11:12:05.062" v="6318" actId="478"/>
          <ac:picMkLst>
            <pc:docMk/>
            <pc:sldMk cId="2034095241" sldId="285"/>
            <ac:picMk id="27" creationId="{EDBC8A74-C537-4524-A713-E86B9D9BD225}"/>
          </ac:picMkLst>
        </pc:picChg>
        <pc:picChg chg="add mod">
          <ac:chgData name="Nikhil Nagaraj" userId="d1c1322b7b768af5" providerId="LiveId" clId="{A9B9F1B4-81E6-464A-A769-5D107D879CC6}" dt="2020-03-14T15:01:02.628" v="7169" actId="1076"/>
          <ac:picMkLst>
            <pc:docMk/>
            <pc:sldMk cId="2034095241" sldId="285"/>
            <ac:picMk id="46" creationId="{CB41EEBF-6959-4126-AF87-7DA92B7472FB}"/>
          </ac:picMkLst>
        </pc:picChg>
        <pc:picChg chg="add mod">
          <ac:chgData name="Nikhil Nagaraj" userId="d1c1322b7b768af5" providerId="LiveId" clId="{A9B9F1B4-81E6-464A-A769-5D107D879CC6}" dt="2020-03-14T15:00:49.045" v="7168" actId="1076"/>
          <ac:picMkLst>
            <pc:docMk/>
            <pc:sldMk cId="2034095241" sldId="285"/>
            <ac:picMk id="50" creationId="{273F6056-9243-4683-95D8-5EFC280C6933}"/>
          </ac:picMkLst>
        </pc:picChg>
        <pc:picChg chg="add mod">
          <ac:chgData name="Nikhil Nagaraj" userId="d1c1322b7b768af5" providerId="LiveId" clId="{A9B9F1B4-81E6-464A-A769-5D107D879CC6}" dt="2020-03-14T15:01:30.512" v="7173" actId="1076"/>
          <ac:picMkLst>
            <pc:docMk/>
            <pc:sldMk cId="2034095241" sldId="285"/>
            <ac:picMk id="51" creationId="{C309AFDF-B009-4162-B47C-FD359CE005B6}"/>
          </ac:picMkLst>
        </pc:picChg>
        <pc:cxnChg chg="del mod topLvl">
          <ac:chgData name="Nikhil Nagaraj" userId="d1c1322b7b768af5" providerId="LiveId" clId="{A9B9F1B4-81E6-464A-A769-5D107D879CC6}" dt="2020-03-14T11:12:00.503" v="6316" actId="478"/>
          <ac:cxnSpMkLst>
            <pc:docMk/>
            <pc:sldMk cId="2034095241" sldId="285"/>
            <ac:cxnSpMk id="9" creationId="{0CAB05B5-5E0D-4F05-9F07-3C9405CFD7A0}"/>
          </ac:cxnSpMkLst>
        </pc:cxnChg>
        <pc:cxnChg chg="del mod topLvl">
          <ac:chgData name="Nikhil Nagaraj" userId="d1c1322b7b768af5" providerId="LiveId" clId="{A9B9F1B4-81E6-464A-A769-5D107D879CC6}" dt="2020-03-14T11:11:54.780" v="6314" actId="478"/>
          <ac:cxnSpMkLst>
            <pc:docMk/>
            <pc:sldMk cId="2034095241" sldId="285"/>
            <ac:cxnSpMk id="14" creationId="{F392949D-4D4F-4C02-B8B2-990430B35A42}"/>
          </ac:cxnSpMkLst>
        </pc:cxnChg>
        <pc:cxnChg chg="del mod topLvl">
          <ac:chgData name="Nikhil Nagaraj" userId="d1c1322b7b768af5" providerId="LiveId" clId="{A9B9F1B4-81E6-464A-A769-5D107D879CC6}" dt="2020-03-14T11:12:00.503" v="6316" actId="478"/>
          <ac:cxnSpMkLst>
            <pc:docMk/>
            <pc:sldMk cId="2034095241" sldId="285"/>
            <ac:cxnSpMk id="15" creationId="{59FC7EED-7DEE-4E5A-9130-F9973CE991AF}"/>
          </ac:cxnSpMkLst>
        </pc:cxnChg>
        <pc:cxnChg chg="del mod topLvl">
          <ac:chgData name="Nikhil Nagaraj" userId="d1c1322b7b768af5" providerId="LiveId" clId="{A9B9F1B4-81E6-464A-A769-5D107D879CC6}" dt="2020-03-14T11:12:00.503" v="6316" actId="478"/>
          <ac:cxnSpMkLst>
            <pc:docMk/>
            <pc:sldMk cId="2034095241" sldId="285"/>
            <ac:cxnSpMk id="19" creationId="{BC2FF5B3-AAA9-4D7C-B303-0E10A837C418}"/>
          </ac:cxnSpMkLst>
        </pc:cxnChg>
        <pc:cxnChg chg="del mod topLvl">
          <ac:chgData name="Nikhil Nagaraj" userId="d1c1322b7b768af5" providerId="LiveId" clId="{A9B9F1B4-81E6-464A-A769-5D107D879CC6}" dt="2020-03-14T11:06:50.095" v="6267" actId="478"/>
          <ac:cxnSpMkLst>
            <pc:docMk/>
            <pc:sldMk cId="2034095241" sldId="285"/>
            <ac:cxnSpMk id="21" creationId="{F34A6425-17D1-4DE0-9844-7F41366FE11C}"/>
          </ac:cxnSpMkLst>
        </pc:cxnChg>
        <pc:cxnChg chg="add del mod topLvl">
          <ac:chgData name="Nikhil Nagaraj" userId="d1c1322b7b768af5" providerId="LiveId" clId="{A9B9F1B4-81E6-464A-A769-5D107D879CC6}" dt="2020-03-14T11:12:12.263" v="6322" actId="478"/>
          <ac:cxnSpMkLst>
            <pc:docMk/>
            <pc:sldMk cId="2034095241" sldId="285"/>
            <ac:cxnSpMk id="22" creationId="{A28D8E65-02E6-4976-861F-0E54FA92A2B3}"/>
          </ac:cxnSpMkLst>
        </pc:cxnChg>
        <pc:cxnChg chg="del mod topLvl">
          <ac:chgData name="Nikhil Nagaraj" userId="d1c1322b7b768af5" providerId="LiveId" clId="{A9B9F1B4-81E6-464A-A769-5D107D879CC6}" dt="2020-03-14T11:06:48.080" v="6266" actId="478"/>
          <ac:cxnSpMkLst>
            <pc:docMk/>
            <pc:sldMk cId="2034095241" sldId="285"/>
            <ac:cxnSpMk id="24" creationId="{7E6F2B89-DE65-489F-A2FA-91E66B2452C0}"/>
          </ac:cxnSpMkLst>
        </pc:cxnChg>
        <pc:cxnChg chg="add del mod topLvl">
          <ac:chgData name="Nikhil Nagaraj" userId="d1c1322b7b768af5" providerId="LiveId" clId="{A9B9F1B4-81E6-464A-A769-5D107D879CC6}" dt="2020-03-14T11:12:06.243" v="6319" actId="478"/>
          <ac:cxnSpMkLst>
            <pc:docMk/>
            <pc:sldMk cId="2034095241" sldId="285"/>
            <ac:cxnSpMk id="25" creationId="{22136048-9D5C-45A3-9788-40481D356AC8}"/>
          </ac:cxnSpMkLst>
        </pc:cxnChg>
        <pc:cxnChg chg="add del mod topLvl">
          <ac:chgData name="Nikhil Nagaraj" userId="d1c1322b7b768af5" providerId="LiveId" clId="{A9B9F1B4-81E6-464A-A769-5D107D879CC6}" dt="2020-03-14T11:12:07.960" v="6320" actId="478"/>
          <ac:cxnSpMkLst>
            <pc:docMk/>
            <pc:sldMk cId="2034095241" sldId="285"/>
            <ac:cxnSpMk id="26" creationId="{B8841E22-64E4-46E5-BFE3-4EF0D9996E66}"/>
          </ac:cxnSpMkLst>
        </pc:cxnChg>
        <pc:cxnChg chg="add mod">
          <ac:chgData name="Nikhil Nagaraj" userId="d1c1322b7b768af5" providerId="LiveId" clId="{A9B9F1B4-81E6-464A-A769-5D107D879CC6}" dt="2020-03-14T11:28:15.645" v="6518" actId="14100"/>
          <ac:cxnSpMkLst>
            <pc:docMk/>
            <pc:sldMk cId="2034095241" sldId="285"/>
            <ac:cxnSpMk id="41" creationId="{4BBB5A00-BE15-444C-8CE7-D3EFD6998EA0}"/>
          </ac:cxnSpMkLst>
        </pc:cxnChg>
        <pc:cxnChg chg="add mod">
          <ac:chgData name="Nikhil Nagaraj" userId="d1c1322b7b768af5" providerId="LiveId" clId="{A9B9F1B4-81E6-464A-A769-5D107D879CC6}" dt="2020-03-14T11:17:27.574" v="6433" actId="14100"/>
          <ac:cxnSpMkLst>
            <pc:docMk/>
            <pc:sldMk cId="2034095241" sldId="285"/>
            <ac:cxnSpMk id="42" creationId="{C402992F-9ECE-4D2B-A811-627C22BE3ACC}"/>
          </ac:cxnSpMkLst>
        </pc:cxnChg>
      </pc:sldChg>
      <pc:sldChg chg="addSp delSp modSp add mod ord setBg modAnim">
        <pc:chgData name="Nikhil Nagaraj" userId="d1c1322b7b768af5" providerId="LiveId" clId="{A9B9F1B4-81E6-464A-A769-5D107D879CC6}" dt="2020-03-17T16:24:58.963" v="20549"/>
        <pc:sldMkLst>
          <pc:docMk/>
          <pc:sldMk cId="1535253367" sldId="286"/>
        </pc:sldMkLst>
        <pc:spChg chg="mod">
          <ac:chgData name="Nikhil Nagaraj" userId="d1c1322b7b768af5" providerId="LiveId" clId="{A9B9F1B4-81E6-464A-A769-5D107D879CC6}" dt="2020-03-17T16:24:07.371" v="20540" actId="6549"/>
          <ac:spMkLst>
            <pc:docMk/>
            <pc:sldMk cId="1535253367" sldId="286"/>
            <ac:spMk id="2" creationId="{7E2166DE-A467-4973-BA45-61B18AD60B36}"/>
          </ac:spMkLst>
        </pc:spChg>
        <pc:spChg chg="mod">
          <ac:chgData name="Nikhil Nagaraj" userId="d1c1322b7b768af5" providerId="LiveId" clId="{A9B9F1B4-81E6-464A-A769-5D107D879CC6}" dt="2020-03-14T20:52:39.785" v="8787" actId="403"/>
          <ac:spMkLst>
            <pc:docMk/>
            <pc:sldMk cId="1535253367" sldId="286"/>
            <ac:spMk id="3" creationId="{C425164B-F783-44A4-95EE-C20255FB962B}"/>
          </ac:spMkLst>
        </pc:spChg>
        <pc:spChg chg="mo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4" creationId="{9B18CAA6-0C21-4EA0-83ED-1A94F8A54F34}"/>
          </ac:spMkLst>
        </pc:spChg>
        <pc:spChg chg="mo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5" creationId="{B1B1D12D-C3FA-437D-AD10-8F96C7762319}"/>
          </ac:spMkLst>
        </pc:spChg>
        <pc:spChg chg="add del mod">
          <ac:chgData name="Nikhil Nagaraj" userId="d1c1322b7b768af5" providerId="LiveId" clId="{A9B9F1B4-81E6-464A-A769-5D107D879CC6}" dt="2020-03-14T11:37:33.370" v="6750"/>
          <ac:spMkLst>
            <pc:docMk/>
            <pc:sldMk cId="1535253367" sldId="286"/>
            <ac:spMk id="6" creationId="{0AEBC2AE-E576-4C5A-90DD-69E16A0484D8}"/>
          </ac:spMkLst>
        </pc:spChg>
        <pc:spChg chg="add del mod">
          <ac:chgData name="Nikhil Nagaraj" userId="d1c1322b7b768af5" providerId="LiveId" clId="{A9B9F1B4-81E6-464A-A769-5D107D879CC6}" dt="2020-03-14T11:38:26.113" v="6756" actId="478"/>
          <ac:spMkLst>
            <pc:docMk/>
            <pc:sldMk cId="1535253367" sldId="286"/>
            <ac:spMk id="11" creationId="{8A8C52E0-ED7A-4049-9433-7120A172B136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12" creationId="{1E94681D-2A4C-4A8D-B9B5-31D440D0328D}"/>
          </ac:spMkLst>
        </pc:spChg>
        <pc:spChg chg="add del mod">
          <ac:chgData name="Nikhil Nagaraj" userId="d1c1322b7b768af5" providerId="LiveId" clId="{A9B9F1B4-81E6-464A-A769-5D107D879CC6}" dt="2020-03-14T11:38:37.700" v="6758" actId="478"/>
          <ac:spMkLst>
            <pc:docMk/>
            <pc:sldMk cId="1535253367" sldId="286"/>
            <ac:spMk id="13" creationId="{38012CE1-1464-41E9-8D3E-062FA295267A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14" creationId="{04B7AC44-1B7B-4F09-9AA4-3DFDEC5751A8}"/>
          </ac:spMkLst>
        </pc:spChg>
        <pc:spChg chg="add del mod">
          <ac:chgData name="Nikhil Nagaraj" userId="d1c1322b7b768af5" providerId="LiveId" clId="{A9B9F1B4-81E6-464A-A769-5D107D879CC6}" dt="2020-03-14T11:38:54.328" v="6761" actId="478"/>
          <ac:spMkLst>
            <pc:docMk/>
            <pc:sldMk cId="1535253367" sldId="286"/>
            <ac:spMk id="15" creationId="{E150A8D3-FD52-4C56-9519-07E29BB92012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16" creationId="{6683E473-94FF-4ACE-9433-1F14799E8907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18" creationId="{282E2A95-1A08-4118-83C6-B1CA5648E075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20" creationId="{68DC0EC7-60EA-4BD3-BC04-D547DE1B2891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22" creationId="{2FFEFC7E-85EE-4AC9-A351-FBEB13A1D622}"/>
          </ac:spMkLst>
        </pc:spChg>
        <pc:spChg chg="add">
          <ac:chgData name="Nikhil Nagaraj" userId="d1c1322b7b768af5" providerId="LiveId" clId="{A9B9F1B4-81E6-464A-A769-5D107D879CC6}" dt="2020-03-14T11:37:44.522" v="6751" actId="26606"/>
          <ac:spMkLst>
            <pc:docMk/>
            <pc:sldMk cId="1535253367" sldId="286"/>
            <ac:spMk id="24" creationId="{CB2511BB-FC4C-45F3-94EB-661D6806C942}"/>
          </ac:spMkLst>
        </pc:spChg>
        <pc:spChg chg="add mod">
          <ac:chgData name="Nikhil Nagaraj" userId="d1c1322b7b768af5" providerId="LiveId" clId="{A9B9F1B4-81E6-464A-A769-5D107D879CC6}" dt="2020-03-14T11:42:39.562" v="6805" actId="1076"/>
          <ac:spMkLst>
            <pc:docMk/>
            <pc:sldMk cId="1535253367" sldId="286"/>
            <ac:spMk id="31" creationId="{B6305234-689E-418E-B471-F2DABAAADF6F}"/>
          </ac:spMkLst>
        </pc:spChg>
        <pc:spChg chg="add mod">
          <ac:chgData name="Nikhil Nagaraj" userId="d1c1322b7b768af5" providerId="LiveId" clId="{A9B9F1B4-81E6-464A-A769-5D107D879CC6}" dt="2020-03-14T11:42:32.249" v="6804" actId="1076"/>
          <ac:spMkLst>
            <pc:docMk/>
            <pc:sldMk cId="1535253367" sldId="286"/>
            <ac:spMk id="34" creationId="{B32D9BED-9218-43D2-9E0E-D5622AE3BBFA}"/>
          </ac:spMkLst>
        </pc:spChg>
        <pc:picChg chg="add mod ord">
          <ac:chgData name="Nikhil Nagaraj" userId="d1c1322b7b768af5" providerId="LiveId" clId="{A9B9F1B4-81E6-464A-A769-5D107D879CC6}" dt="2020-03-14T11:37:44.522" v="6751" actId="26606"/>
          <ac:picMkLst>
            <pc:docMk/>
            <pc:sldMk cId="1535253367" sldId="286"/>
            <ac:picMk id="7" creationId="{695296DA-C982-4F77-B42E-E0B39598E30B}"/>
          </ac:picMkLst>
        </pc:picChg>
        <pc:cxnChg chg="add del mod">
          <ac:chgData name="Nikhil Nagaraj" userId="d1c1322b7b768af5" providerId="LiveId" clId="{A9B9F1B4-81E6-464A-A769-5D107D879CC6}" dt="2020-03-14T11:38:17.989" v="6754" actId="478"/>
          <ac:cxnSpMkLst>
            <pc:docMk/>
            <pc:sldMk cId="1535253367" sldId="286"/>
            <ac:cxnSpMk id="9" creationId="{3835ACCD-03D0-4A95-BE60-F4B956DA0635}"/>
          </ac:cxnSpMkLst>
        </pc:cxnChg>
        <pc:cxnChg chg="add del mod">
          <ac:chgData name="Nikhil Nagaraj" userId="d1c1322b7b768af5" providerId="LiveId" clId="{A9B9F1B4-81E6-464A-A769-5D107D879CC6}" dt="2020-03-14T11:39:29.446" v="6764" actId="478"/>
          <ac:cxnSpMkLst>
            <pc:docMk/>
            <pc:sldMk cId="1535253367" sldId="286"/>
            <ac:cxnSpMk id="19" creationId="{E933C3B0-C537-438D-9036-08215F243E2E}"/>
          </ac:cxnSpMkLst>
        </pc:cxnChg>
        <pc:cxnChg chg="add del mod">
          <ac:chgData name="Nikhil Nagaraj" userId="d1c1322b7b768af5" providerId="LiveId" clId="{A9B9F1B4-81E6-464A-A769-5D107D879CC6}" dt="2020-03-14T11:40:31.692" v="6772" actId="478"/>
          <ac:cxnSpMkLst>
            <pc:docMk/>
            <pc:sldMk cId="1535253367" sldId="286"/>
            <ac:cxnSpMk id="25" creationId="{927690BD-7A97-46B7-843B-60F90C9D8AC7}"/>
          </ac:cxnSpMkLst>
        </pc:cxnChg>
        <pc:cxnChg chg="add del mod">
          <ac:chgData name="Nikhil Nagaraj" userId="d1c1322b7b768af5" providerId="LiveId" clId="{A9B9F1B4-81E6-464A-A769-5D107D879CC6}" dt="2020-03-14T11:40:24.557" v="6769" actId="11529"/>
          <ac:cxnSpMkLst>
            <pc:docMk/>
            <pc:sldMk cId="1535253367" sldId="286"/>
            <ac:cxnSpMk id="27" creationId="{2C8A253C-FBE7-4CE6-9216-65416D053648}"/>
          </ac:cxnSpMkLst>
        </pc:cxnChg>
        <pc:cxnChg chg="add mod">
          <ac:chgData name="Nikhil Nagaraj" userId="d1c1322b7b768af5" providerId="LiveId" clId="{A9B9F1B4-81E6-464A-A769-5D107D879CC6}" dt="2020-03-14T11:41:30.705" v="6789" actId="1076"/>
          <ac:cxnSpMkLst>
            <pc:docMk/>
            <pc:sldMk cId="1535253367" sldId="286"/>
            <ac:cxnSpMk id="30" creationId="{B7876AF7-0607-4A79-A954-F8E4E4FA971F}"/>
          </ac:cxnSpMkLst>
        </pc:cxnChg>
        <pc:cxnChg chg="add mod">
          <ac:chgData name="Nikhil Nagaraj" userId="d1c1322b7b768af5" providerId="LiveId" clId="{A9B9F1B4-81E6-464A-A769-5D107D879CC6}" dt="2020-03-14T11:46:09.168" v="6809" actId="693"/>
          <ac:cxnSpMkLst>
            <pc:docMk/>
            <pc:sldMk cId="1535253367" sldId="286"/>
            <ac:cxnSpMk id="33" creationId="{690CEFBD-217C-41BE-9D35-2DB711212F12}"/>
          </ac:cxnSpMkLst>
        </pc:cxnChg>
      </pc:sldChg>
      <pc:sldChg chg="addSp delSp modSp add mod setBg">
        <pc:chgData name="Nikhil Nagaraj" userId="d1c1322b7b768af5" providerId="LiveId" clId="{A9B9F1B4-81E6-464A-A769-5D107D879CC6}" dt="2020-03-17T13:51:27.198" v="12446" actId="26606"/>
        <pc:sldMkLst>
          <pc:docMk/>
          <pc:sldMk cId="3605253465" sldId="287"/>
        </pc:sldMkLst>
        <pc:spChg chg="del">
          <ac:chgData name="Nikhil Nagaraj" userId="d1c1322b7b768af5" providerId="LiveId" clId="{A9B9F1B4-81E6-464A-A769-5D107D879CC6}" dt="2020-03-14T12:13:38.078" v="7052"/>
          <ac:spMkLst>
            <pc:docMk/>
            <pc:sldMk cId="3605253465" sldId="287"/>
            <ac:spMk id="2" creationId="{C1A0D7AC-2811-459C-B370-E3B1C3D28A37}"/>
          </ac:spMkLst>
        </pc:spChg>
        <pc:spChg chg="del">
          <ac:chgData name="Nikhil Nagaraj" userId="d1c1322b7b768af5" providerId="LiveId" clId="{A9B9F1B4-81E6-464A-A769-5D107D879CC6}" dt="2020-03-14T12:13:38.078" v="7052"/>
          <ac:spMkLst>
            <pc:docMk/>
            <pc:sldMk cId="3605253465" sldId="287"/>
            <ac:spMk id="3" creationId="{92523051-0F85-4B5B-A070-B3E5DCF45D5F}"/>
          </ac:spMkLst>
        </pc:spChg>
        <pc:spChg chg="mo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4" creationId="{A7EB62DE-C542-476D-A851-55D579043A4B}"/>
          </ac:spMkLst>
        </pc:spChg>
        <pc:spChg chg="mo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5" creationId="{493C67F0-8E7F-4725-AC2D-9E3BEDD404E0}"/>
          </ac:spMkLst>
        </pc:spChg>
        <pc:spChg chg="add mo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6" creationId="{22E98B0C-6FF2-4E64-BB80-51CA93F01056}"/>
          </ac:spMkLst>
        </pc:spChg>
        <pc:spChg chg="add mo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7" creationId="{EEBA261D-C770-4F5F-B4BF-81D4B4640B65}"/>
          </ac:spMkLst>
        </pc:spChg>
        <pc:spChg chg="add del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12" creationId="{B645BD8A-B13F-463A-9101-4FB883F064BD}"/>
          </ac:spMkLst>
        </pc:spChg>
        <pc:spChg chg="add del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14" creationId="{1AA55ABF-213F-4B65-8B7E-1ED8609F20FC}"/>
          </ac:spMkLst>
        </pc:spChg>
        <pc:spChg chg="add del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16" creationId="{F8DB4189-B5C4-45EA-AFC5-6739032B85FE}"/>
          </ac:spMkLst>
        </pc:spChg>
        <pc:spChg chg="ad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21" creationId="{D071C0CD-5EFD-45A1-AAFD-61C3D4A65188}"/>
          </ac:spMkLst>
        </pc:spChg>
        <pc:spChg chg="ad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23" creationId="{8A03302C-20A2-4C4F-9760-E85AE1041385}"/>
          </ac:spMkLst>
        </pc:spChg>
        <pc:spChg chg="ad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25" creationId="{D00F093B-0739-4429-B30D-D72924D08871}"/>
          </ac:spMkLst>
        </pc:spChg>
        <pc:spChg chg="add">
          <ac:chgData name="Nikhil Nagaraj" userId="d1c1322b7b768af5" providerId="LiveId" clId="{A9B9F1B4-81E6-464A-A769-5D107D879CC6}" dt="2020-03-17T13:51:27.198" v="12446" actId="26606"/>
          <ac:spMkLst>
            <pc:docMk/>
            <pc:sldMk cId="3605253465" sldId="287"/>
            <ac:spMk id="27" creationId="{1BB92999-6A40-480A-8965-2F20DFB032B5}"/>
          </ac:spMkLst>
        </pc:spChg>
        <pc:cxnChg chg="add">
          <ac:chgData name="Nikhil Nagaraj" userId="d1c1322b7b768af5" providerId="LiveId" clId="{A9B9F1B4-81E6-464A-A769-5D107D879CC6}" dt="2020-03-17T13:51:27.198" v="12446" actId="26606"/>
          <ac:cxnSpMkLst>
            <pc:docMk/>
            <pc:sldMk cId="3605253465" sldId="287"/>
            <ac:cxnSpMk id="29" creationId="{15573B87-7D61-460C-9ADA-EF63674E3A97}"/>
          </ac:cxnSpMkLst>
        </pc:cxnChg>
        <pc:cxnChg chg="add">
          <ac:chgData name="Nikhil Nagaraj" userId="d1c1322b7b768af5" providerId="LiveId" clId="{A9B9F1B4-81E6-464A-A769-5D107D879CC6}" dt="2020-03-17T13:51:27.198" v="12446" actId="26606"/>
          <ac:cxnSpMkLst>
            <pc:docMk/>
            <pc:sldMk cId="3605253465" sldId="287"/>
            <ac:cxnSpMk id="31" creationId="{0AAF6B7C-985D-4351-9564-8DBDF5BB03EA}"/>
          </ac:cxnSpMkLst>
        </pc:cxnChg>
        <pc:cxnChg chg="add">
          <ac:chgData name="Nikhil Nagaraj" userId="d1c1322b7b768af5" providerId="LiveId" clId="{A9B9F1B4-81E6-464A-A769-5D107D879CC6}" dt="2020-03-17T13:51:27.198" v="12446" actId="26606"/>
          <ac:cxnSpMkLst>
            <pc:docMk/>
            <pc:sldMk cId="3605253465" sldId="287"/>
            <ac:cxnSpMk id="33" creationId="{F88433F4-33AB-4CE1-9DE3-72A8403654F1}"/>
          </ac:cxnSpMkLst>
        </pc:cxnChg>
      </pc:sldChg>
      <pc:sldChg chg="addSp delSp modSp add mod ord setBg modAnim setClrOvrMap">
        <pc:chgData name="Nikhil Nagaraj" userId="d1c1322b7b768af5" providerId="LiveId" clId="{A9B9F1B4-81E6-464A-A769-5D107D879CC6}" dt="2020-03-17T16:29:19" v="20568"/>
        <pc:sldMkLst>
          <pc:docMk/>
          <pc:sldMk cId="1729796130" sldId="288"/>
        </pc:sldMkLst>
        <pc:spChg chg="mod or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2" creationId="{F6623C74-3F96-4F21-A217-EC0EE1028404}"/>
          </ac:spMkLst>
        </pc:spChg>
        <pc:spChg chg="del">
          <ac:chgData name="Nikhil Nagaraj" userId="d1c1322b7b768af5" providerId="LiveId" clId="{A9B9F1B4-81E6-464A-A769-5D107D879CC6}" dt="2020-03-14T11:56:23.405" v="6853"/>
          <ac:spMkLst>
            <pc:docMk/>
            <pc:sldMk cId="1729796130" sldId="288"/>
            <ac:spMk id="3" creationId="{60159821-7795-4BED-96B9-0F0408AF141C}"/>
          </ac:spMkLst>
        </pc:spChg>
        <pc:spChg chg="mo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4" creationId="{8E1BE4F2-9B53-44AF-8B5D-EED141F476DF}"/>
          </ac:spMkLst>
        </pc:spChg>
        <pc:spChg chg="mo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5" creationId="{B97E639F-7111-49F9-8C14-907E325A91DA}"/>
          </ac:spMkLst>
        </pc:spChg>
        <pc:spChg chg="add del mod">
          <ac:chgData name="Nikhil Nagaraj" userId="d1c1322b7b768af5" providerId="LiveId" clId="{A9B9F1B4-81E6-464A-A769-5D107D879CC6}" dt="2020-03-14T11:57:19.953" v="6857"/>
          <ac:spMkLst>
            <pc:docMk/>
            <pc:sldMk cId="1729796130" sldId="288"/>
            <ac:spMk id="8" creationId="{1315F3E1-22BD-4781-B426-C9D503D5D3B7}"/>
          </ac:spMkLst>
        </pc:spChg>
        <pc:spChg chg="add del">
          <ac:chgData name="Nikhil Nagaraj" userId="d1c1322b7b768af5" providerId="LiveId" clId="{A9B9F1B4-81E6-464A-A769-5D107D879CC6}" dt="2020-03-14T11:57:02.710" v="6855" actId="26606"/>
          <ac:spMkLst>
            <pc:docMk/>
            <pc:sldMk cId="1729796130" sldId="288"/>
            <ac:spMk id="10" creationId="{A856BB63-EA81-4530-8712-C3835383001F}"/>
          </ac:spMkLst>
        </pc:spChg>
        <pc:spChg chg="add mod">
          <ac:chgData name="Nikhil Nagaraj" userId="d1c1322b7b768af5" providerId="LiveId" clId="{A9B9F1B4-81E6-464A-A769-5D107D879CC6}" dt="2020-03-14T14:57:56.853" v="7147" actId="403"/>
          <ac:spMkLst>
            <pc:docMk/>
            <pc:sldMk cId="1729796130" sldId="288"/>
            <ac:spMk id="11" creationId="{02EE3861-5F3D-40E7-9241-E8192A126F0E}"/>
          </ac:spMkLst>
        </pc:spChg>
        <pc:spChg chg="add del">
          <ac:chgData name="Nikhil Nagaraj" userId="d1c1322b7b768af5" providerId="LiveId" clId="{A9B9F1B4-81E6-464A-A769-5D107D879CC6}" dt="2020-03-14T11:57:02.710" v="6855" actId="26606"/>
          <ac:spMkLst>
            <pc:docMk/>
            <pc:sldMk cId="1729796130" sldId="288"/>
            <ac:spMk id="13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4T11:57:02.710" v="6855" actId="26606"/>
          <ac:spMkLst>
            <pc:docMk/>
            <pc:sldMk cId="1729796130" sldId="288"/>
            <ac:spMk id="15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4T12:02:50.082" v="6919" actId="26606"/>
          <ac:spMkLst>
            <pc:docMk/>
            <pc:sldMk cId="1729796130" sldId="288"/>
            <ac:spMk id="16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4T11:57:02.710" v="6855" actId="26606"/>
          <ac:spMkLst>
            <pc:docMk/>
            <pc:sldMk cId="1729796130" sldId="288"/>
            <ac:spMk id="17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4T12:02:50.082" v="6919" actId="26606"/>
          <ac:spMkLst>
            <pc:docMk/>
            <pc:sldMk cId="1729796130" sldId="288"/>
            <ac:spMk id="18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4T11:57:02.710" v="6855" actId="26606"/>
          <ac:spMkLst>
            <pc:docMk/>
            <pc:sldMk cId="1729796130" sldId="288"/>
            <ac:spMk id="19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4T12:02:50.082" v="6919" actId="26606"/>
          <ac:spMkLst>
            <pc:docMk/>
            <pc:sldMk cId="1729796130" sldId="288"/>
            <ac:spMk id="20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4T12:02:50.082" v="6919" actId="26606"/>
          <ac:spMkLst>
            <pc:docMk/>
            <pc:sldMk cId="1729796130" sldId="288"/>
            <ac:spMk id="22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27" creationId="{2DC4AA0A-D9C3-4A0B-990D-1BCB0022A696}"/>
          </ac:spMkLst>
        </pc:spChg>
        <pc:spChg chg="add del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29" creationId="{370878C7-7719-40BD-AA97-751A85670594}"/>
          </ac:spMkLst>
        </pc:spChg>
        <pc:spChg chg="add del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31" creationId="{1D9D3865-C494-4C4A-8495-8245E905469D}"/>
          </ac:spMkLst>
        </pc:spChg>
        <pc:spChg chg="add del">
          <ac:chgData name="Nikhil Nagaraj" userId="d1c1322b7b768af5" providerId="LiveId" clId="{A9B9F1B4-81E6-464A-A769-5D107D879CC6}" dt="2020-03-14T12:25:03.874" v="7145" actId="26606"/>
          <ac:spMkLst>
            <pc:docMk/>
            <pc:sldMk cId="1729796130" sldId="288"/>
            <ac:spMk id="38" creationId="{4E9EDDFA-8F05-462B-8D3E-5B9C4FBC735B}"/>
          </ac:spMkLst>
        </pc:spChg>
        <pc:spChg chg="add del">
          <ac:chgData name="Nikhil Nagaraj" userId="d1c1322b7b768af5" providerId="LiveId" clId="{A9B9F1B4-81E6-464A-A769-5D107D879CC6}" dt="2020-03-14T12:25:03.874" v="7145" actId="26606"/>
          <ac:spMkLst>
            <pc:docMk/>
            <pc:sldMk cId="1729796130" sldId="288"/>
            <ac:spMk id="40" creationId="{143F9A23-3237-4ED6-A1E9-C0E6530E053B}"/>
          </ac:spMkLst>
        </pc:spChg>
        <pc:spChg chg="add del">
          <ac:chgData name="Nikhil Nagaraj" userId="d1c1322b7b768af5" providerId="LiveId" clId="{A9B9F1B4-81E6-464A-A769-5D107D879CC6}" dt="2020-03-14T12:25:03.874" v="7145" actId="26606"/>
          <ac:spMkLst>
            <pc:docMk/>
            <pc:sldMk cId="1729796130" sldId="288"/>
            <ac:spMk id="42" creationId="{C63CD46D-4335-4BA4-842A-BF835A99CB2C}"/>
          </ac:spMkLst>
        </pc:spChg>
        <pc:spChg chg="ad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44" creationId="{CB2511BB-FC4C-45F3-94EB-661D6806C942}"/>
          </ac:spMkLst>
        </pc:spChg>
        <pc:spChg chg="ad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45" creationId="{282E2A95-1A08-4118-83C6-B1CA5648E075}"/>
          </ac:spMkLst>
        </pc:spChg>
        <pc:spChg chg="ad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46" creationId="{68DC0EC7-60EA-4BD3-BC04-D547DE1B2891}"/>
          </ac:spMkLst>
        </pc:spChg>
        <pc:spChg chg="add">
          <ac:chgData name="Nikhil Nagaraj" userId="d1c1322b7b768af5" providerId="LiveId" clId="{A9B9F1B4-81E6-464A-A769-5D107D879CC6}" dt="2020-03-14T12:25:03.888" v="7146" actId="26606"/>
          <ac:spMkLst>
            <pc:docMk/>
            <pc:sldMk cId="1729796130" sldId="288"/>
            <ac:spMk id="47" creationId="{2FFEFC7E-85EE-4AC9-A351-FBEB13A1D622}"/>
          </ac:spMkLst>
        </pc:spChg>
        <pc:picChg chg="add del mod">
          <ac:chgData name="Nikhil Nagaraj" userId="d1c1322b7b768af5" providerId="LiveId" clId="{A9B9F1B4-81E6-464A-A769-5D107D879CC6}" dt="2020-03-14T11:57:05.027" v="6856" actId="478"/>
          <ac:picMkLst>
            <pc:docMk/>
            <pc:sldMk cId="1729796130" sldId="288"/>
            <ac:picMk id="6" creationId="{BA7D7026-1C05-40A5-A289-128ED245F30E}"/>
          </ac:picMkLst>
        </pc:picChg>
        <pc:picChg chg="add mod ord">
          <ac:chgData name="Nikhil Nagaraj" userId="d1c1322b7b768af5" providerId="LiveId" clId="{A9B9F1B4-81E6-464A-A769-5D107D879CC6}" dt="2020-03-14T12:25:03.888" v="7146" actId="26606"/>
          <ac:picMkLst>
            <pc:docMk/>
            <pc:sldMk cId="1729796130" sldId="288"/>
            <ac:picMk id="9" creationId="{7AE8609F-D56A-49A1-A691-CD15F38FBA3E}"/>
          </ac:picMkLst>
        </pc:picChg>
        <pc:cxnChg chg="add del">
          <ac:chgData name="Nikhil Nagaraj" userId="d1c1322b7b768af5" providerId="LiveId" clId="{A9B9F1B4-81E6-464A-A769-5D107D879CC6}" dt="2020-03-14T12:25:03.888" v="7146" actId="26606"/>
          <ac:cxnSpMkLst>
            <pc:docMk/>
            <pc:sldMk cId="1729796130" sldId="288"/>
            <ac:cxnSpMk id="33" creationId="{B78EE79F-FCAA-4CF9-9746-730B51FC4CB3}"/>
          </ac:cxnSpMkLst>
        </pc:cxnChg>
      </pc:sldChg>
      <pc:sldChg chg="add del">
        <pc:chgData name="Nikhil Nagaraj" userId="d1c1322b7b768af5" providerId="LiveId" clId="{A9B9F1B4-81E6-464A-A769-5D107D879CC6}" dt="2020-03-14T20:36:47.652" v="7437" actId="47"/>
        <pc:sldMkLst>
          <pc:docMk/>
          <pc:sldMk cId="1917740420" sldId="289"/>
        </pc:sldMkLst>
      </pc:sldChg>
      <pc:sldChg chg="addSp delSp modSp add mod setBg modAnim">
        <pc:chgData name="Nikhil Nagaraj" userId="d1c1322b7b768af5" providerId="LiveId" clId="{A9B9F1B4-81E6-464A-A769-5D107D879CC6}" dt="2020-03-17T16:30:33.872" v="20572"/>
        <pc:sldMkLst>
          <pc:docMk/>
          <pc:sldMk cId="2665672131" sldId="290"/>
        </pc:sldMkLst>
        <pc:spChg chg="mo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2" creationId="{1AB3B15D-C7C3-4D3C-A8B6-8D704B7BE581}"/>
          </ac:spMkLst>
        </pc:spChg>
        <pc:spChg chg="mod or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" creationId="{546F12A5-EA65-4A94-A1BC-FBF13A1EF4ED}"/>
          </ac:spMkLst>
        </pc:spChg>
        <pc:spChg chg="mo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4" creationId="{3A00831D-0693-405E-BF82-A9917D81EEF6}"/>
          </ac:spMkLst>
        </pc:spChg>
        <pc:spChg chg="mo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5" creationId="{B34D501A-2157-4A2B-A49C-5CD99D519F30}"/>
          </ac:spMkLst>
        </pc:spChg>
        <pc:spChg chg="add del mod">
          <ac:chgData name="Nikhil Nagaraj" userId="d1c1322b7b768af5" providerId="LiveId" clId="{A9B9F1B4-81E6-464A-A769-5D107D879CC6}" dt="2020-03-14T20:49:07.562" v="8755"/>
          <ac:spMkLst>
            <pc:docMk/>
            <pc:sldMk cId="2665672131" sldId="290"/>
            <ac:spMk id="6" creationId="{4D3E377E-25AC-474A-96F8-16380DCAC089}"/>
          </ac:spMkLst>
        </pc:spChg>
        <pc:spChg chg="add del">
          <ac:chgData name="Nikhil Nagaraj" userId="d1c1322b7b768af5" providerId="LiveId" clId="{A9B9F1B4-81E6-464A-A769-5D107D879CC6}" dt="2020-03-14T20:49:15.372" v="8757" actId="26606"/>
          <ac:spMkLst>
            <pc:docMk/>
            <pc:sldMk cId="2665672131" sldId="290"/>
            <ac:spMk id="12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4T20:49:15.372" v="8757" actId="26606"/>
          <ac:spMkLst>
            <pc:docMk/>
            <pc:sldMk cId="2665672131" sldId="290"/>
            <ac:spMk id="14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4T20:49:15.372" v="8757" actId="26606"/>
          <ac:spMkLst>
            <pc:docMk/>
            <pc:sldMk cId="2665672131" sldId="290"/>
            <ac:spMk id="16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4T20:49:15.372" v="8757" actId="26606"/>
          <ac:spMkLst>
            <pc:docMk/>
            <pc:sldMk cId="2665672131" sldId="290"/>
            <ac:spMk id="18" creationId="{0BBB6B01-5B73-410C-B70E-8CF2FA470D11}"/>
          </ac:spMkLst>
        </pc:spChg>
        <pc:spChg chg="add del">
          <ac:chgData name="Nikhil Nagaraj" userId="d1c1322b7b768af5" providerId="LiveId" clId="{A9B9F1B4-81E6-464A-A769-5D107D879CC6}" dt="2020-03-14T20:49:15.372" v="8757" actId="26606"/>
          <ac:spMkLst>
            <pc:docMk/>
            <pc:sldMk cId="2665672131" sldId="290"/>
            <ac:spMk id="20" creationId="{8712F587-12D0-435C-8E3F-F44C36EE71B8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2" creationId="{4D22A8B8-E29F-4EB2-95D4-3C24EF234786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3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4" creationId="{451EF9F5-BAA7-45A5-BD84-F3184FCED115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5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6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7" creationId="{AEE537B6-098D-494F-9A54-F22CD09775CD}"/>
          </ac:spMkLst>
        </pc:spChg>
        <pc:spChg chg="add del">
          <ac:chgData name="Nikhil Nagaraj" userId="d1c1322b7b768af5" providerId="LiveId" clId="{A9B9F1B4-81E6-464A-A769-5D107D879CC6}" dt="2020-03-14T20:49:17.520" v="8759" actId="26606"/>
          <ac:spMkLst>
            <pc:docMk/>
            <pc:sldMk cId="2665672131" sldId="290"/>
            <ac:spMk id="28" creationId="{07328FD4-8F4F-45D0-B179-C09F34FF8E4F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0" creationId="{1E94681D-2A4C-4A8D-B9B5-31D440D0328D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1" creationId="{FB65ABA3-820C-4D75-9437-9EFA1ADFE134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2" creationId="{036BF2FB-90D8-48DB-BD34-D040CDCFF208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3" creationId="{78632963-757B-40C2-BB84-FC6107A54DAD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4" creationId="{EE0D13DB-D099-4541-888D-DE0186F1C8F0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5" creationId="{2853AE55-7E35-44B0-89F1-3F52B262AF33}"/>
          </ac:spMkLst>
        </pc:spChg>
        <pc:spChg chg="add">
          <ac:chgData name="Nikhil Nagaraj" userId="d1c1322b7b768af5" providerId="LiveId" clId="{A9B9F1B4-81E6-464A-A769-5D107D879CC6}" dt="2020-03-14T20:49:17.539" v="8760" actId="26606"/>
          <ac:spMkLst>
            <pc:docMk/>
            <pc:sldMk cId="2665672131" sldId="290"/>
            <ac:spMk id="36" creationId="{DBC4BE4D-4B50-4F51-9F85-4B5D60B02D81}"/>
          </ac:spMkLst>
        </pc:spChg>
        <pc:picChg chg="add mod ord">
          <ac:chgData name="Nikhil Nagaraj" userId="d1c1322b7b768af5" providerId="LiveId" clId="{A9B9F1B4-81E6-464A-A769-5D107D879CC6}" dt="2020-03-14T20:50:23.413" v="8761" actId="27614"/>
          <ac:picMkLst>
            <pc:docMk/>
            <pc:sldMk cId="2665672131" sldId="290"/>
            <ac:picMk id="7" creationId="{2721012B-9388-4114-AFC4-F8C5F5CF3E96}"/>
          </ac:picMkLst>
        </pc:picChg>
      </pc:sldChg>
      <pc:sldChg chg="addSp delSp modSp add mod setBg delAnim modAnim setClrOvrMap">
        <pc:chgData name="Nikhil Nagaraj" userId="d1c1322b7b768af5" providerId="LiveId" clId="{A9B9F1B4-81E6-464A-A769-5D107D879CC6}" dt="2020-03-17T16:51:39.861" v="20782"/>
        <pc:sldMkLst>
          <pc:docMk/>
          <pc:sldMk cId="281353807" sldId="291"/>
        </pc:sldMkLst>
        <pc:spChg chg="mod ord">
          <ac:chgData name="Nikhil Nagaraj" userId="d1c1322b7b768af5" providerId="LiveId" clId="{A9B9F1B4-81E6-464A-A769-5D107D879CC6}" dt="2020-03-17T16:34:29.731" v="20616" actId="1076"/>
          <ac:spMkLst>
            <pc:docMk/>
            <pc:sldMk cId="281353807" sldId="291"/>
            <ac:spMk id="2" creationId="{EDD07A40-508E-4C00-AFE1-A0D7A8D7583A}"/>
          </ac:spMkLst>
        </pc:spChg>
        <pc:spChg chg="del">
          <ac:chgData name="Nikhil Nagaraj" userId="d1c1322b7b768af5" providerId="LiveId" clId="{A9B9F1B4-81E6-464A-A769-5D107D879CC6}" dt="2020-03-17T12:32:56.260" v="11392"/>
          <ac:spMkLst>
            <pc:docMk/>
            <pc:sldMk cId="281353807" sldId="291"/>
            <ac:spMk id="3" creationId="{F5E361B0-CDB3-4468-BC9B-C9DECE9D1258}"/>
          </ac:spMkLst>
        </pc:spChg>
        <pc:spChg chg="mod ord">
          <ac:chgData name="Nikhil Nagaraj" userId="d1c1322b7b768af5" providerId="LiveId" clId="{A9B9F1B4-81E6-464A-A769-5D107D879CC6}" dt="2020-03-17T16:34:35.696" v="20618" actId="403"/>
          <ac:spMkLst>
            <pc:docMk/>
            <pc:sldMk cId="281353807" sldId="291"/>
            <ac:spMk id="4" creationId="{A8CE977F-23DB-4B37-A17D-AE308800C764}"/>
          </ac:spMkLst>
        </pc:spChg>
        <pc:spChg chg="mod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5" creationId="{0892A333-52EE-41F4-94A7-90E72E0C64B4}"/>
          </ac:spMkLst>
        </pc:spChg>
        <pc:spChg chg="mod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6" creationId="{770483BA-3BBC-4713-9FCA-CC94D6F45B13}"/>
          </ac:spMkLst>
        </pc:spChg>
        <pc:spChg chg="add del mod">
          <ac:chgData name="Nikhil Nagaraj" userId="d1c1322b7b768af5" providerId="LiveId" clId="{A9B9F1B4-81E6-464A-A769-5D107D879CC6}" dt="2020-03-17T15:15:57.531" v="15378"/>
          <ac:spMkLst>
            <pc:docMk/>
            <pc:sldMk cId="281353807" sldId="291"/>
            <ac:spMk id="8" creationId="{9D9858E3-5C01-45B5-B28A-D8D97AAE7AFF}"/>
          </ac:spMkLst>
        </pc:spChg>
        <pc:spChg chg="add del mod">
          <ac:chgData name="Nikhil Nagaraj" userId="d1c1322b7b768af5" providerId="LiveId" clId="{A9B9F1B4-81E6-464A-A769-5D107D879CC6}" dt="2020-03-17T15:15:57.531" v="15378"/>
          <ac:spMkLst>
            <pc:docMk/>
            <pc:sldMk cId="281353807" sldId="291"/>
            <ac:spMk id="9" creationId="{0CA870E2-E241-486C-811A-26954564F208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12" creationId="{1E94681D-2A4C-4A8D-B9B5-31D440D0328D}"/>
          </ac:spMkLst>
        </pc:spChg>
        <pc:spChg chg="add del mod">
          <ac:chgData name="Nikhil Nagaraj" userId="d1c1322b7b768af5" providerId="LiveId" clId="{A9B9F1B4-81E6-464A-A769-5D107D879CC6}" dt="2020-03-17T16:50:26.726" v="20765"/>
          <ac:spMkLst>
            <pc:docMk/>
            <pc:sldMk cId="281353807" sldId="291"/>
            <ac:spMk id="13" creationId="{9434350A-59A0-4CF4-8A86-185C825AD994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14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16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18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20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22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2:33:10.387" v="11394" actId="26606"/>
          <ac:spMkLst>
            <pc:docMk/>
            <pc:sldMk cId="281353807" sldId="291"/>
            <ac:spMk id="24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26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27" creationId="{FB65ABA3-820C-4D75-9437-9EFA1ADFE134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28" creationId="{036BF2FB-90D8-48DB-BD34-D040CDCFF208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29" creationId="{D5851415-CF4E-4C41-9E36-04E444B517EB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30" creationId="{4B516B89-DEA0-4832-8C56-F048168DAD88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31" creationId="{3EA2D33E-BAA2-467B-80B0-8887D9A99FBE}"/>
          </ac:spMkLst>
        </pc:spChg>
        <pc:spChg chg="add del">
          <ac:chgData name="Nikhil Nagaraj" userId="d1c1322b7b768af5" providerId="LiveId" clId="{A9B9F1B4-81E6-464A-A769-5D107D879CC6}" dt="2020-03-17T12:33:15.585" v="11396" actId="26606"/>
          <ac:spMkLst>
            <pc:docMk/>
            <pc:sldMk cId="281353807" sldId="291"/>
            <ac:spMk id="32" creationId="{6067C508-2065-42E3-98D2-F3A9B8339BA0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34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35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36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37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38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39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2:35:06.774" v="11712" actId="26606"/>
          <ac:spMkLst>
            <pc:docMk/>
            <pc:sldMk cId="281353807" sldId="291"/>
            <ac:spMk id="40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2:35:06.759" v="11711" actId="26606"/>
          <ac:spMkLst>
            <pc:docMk/>
            <pc:sldMk cId="281353807" sldId="291"/>
            <ac:spMk id="45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2:35:06.759" v="11711" actId="26606"/>
          <ac:spMkLst>
            <pc:docMk/>
            <pc:sldMk cId="281353807" sldId="291"/>
            <ac:spMk id="47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2:35:06.759" v="11711" actId="26606"/>
          <ac:spMkLst>
            <pc:docMk/>
            <pc:sldMk cId="281353807" sldId="291"/>
            <ac:spMk id="49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2:35:06.759" v="11711" actId="26606"/>
          <ac:spMkLst>
            <pc:docMk/>
            <pc:sldMk cId="281353807" sldId="291"/>
            <ac:spMk id="51" creationId="{4E9EDDFA-8F05-462B-8D3E-5B9C4FBC735B}"/>
          </ac:spMkLst>
        </pc:spChg>
        <pc:spChg chg="add del">
          <ac:chgData name="Nikhil Nagaraj" userId="d1c1322b7b768af5" providerId="LiveId" clId="{A9B9F1B4-81E6-464A-A769-5D107D879CC6}" dt="2020-03-17T12:35:06.759" v="11711" actId="26606"/>
          <ac:spMkLst>
            <pc:docMk/>
            <pc:sldMk cId="281353807" sldId="291"/>
            <ac:spMk id="53" creationId="{143F9A23-3237-4ED6-A1E9-C0E6530E053B}"/>
          </ac:spMkLst>
        </pc:spChg>
        <pc:spChg chg="add del">
          <ac:chgData name="Nikhil Nagaraj" userId="d1c1322b7b768af5" providerId="LiveId" clId="{A9B9F1B4-81E6-464A-A769-5D107D879CC6}" dt="2020-03-17T12:35:06.759" v="11711" actId="26606"/>
          <ac:spMkLst>
            <pc:docMk/>
            <pc:sldMk cId="281353807" sldId="291"/>
            <ac:spMk id="55" creationId="{C63CD46D-4335-4BA4-842A-BF835A99CB2C}"/>
          </ac:spMkLst>
        </pc:spChg>
        <pc:spChg chg="add">
          <ac:chgData name="Nikhil Nagaraj" userId="d1c1322b7b768af5" providerId="LiveId" clId="{A9B9F1B4-81E6-464A-A769-5D107D879CC6}" dt="2020-03-17T15:16:31.721" v="15397"/>
          <ac:spMkLst>
            <pc:docMk/>
            <pc:sldMk cId="281353807" sldId="291"/>
            <ac:spMk id="56" creationId="{3B704EC6-3CDC-4BDE-B2E5-2932032D3846}"/>
          </ac:spMkLst>
        </pc:spChg>
        <pc:spChg chg="add del">
          <ac:chgData name="Nikhil Nagaraj" userId="d1c1322b7b768af5" providerId="LiveId" clId="{A9B9F1B4-81E6-464A-A769-5D107D879CC6}" dt="2020-03-17T12:35:17.555" v="11713" actId="26606"/>
          <ac:spMkLst>
            <pc:docMk/>
            <pc:sldMk cId="281353807" sldId="291"/>
            <ac:spMk id="57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2:35:17.555" v="11713" actId="26606"/>
          <ac:spMkLst>
            <pc:docMk/>
            <pc:sldMk cId="281353807" sldId="291"/>
            <ac:spMk id="58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2:35:17.555" v="11713" actId="26606"/>
          <ac:spMkLst>
            <pc:docMk/>
            <pc:sldMk cId="281353807" sldId="291"/>
            <ac:spMk id="59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2:35:17.555" v="11713" actId="26606"/>
          <ac:spMkLst>
            <pc:docMk/>
            <pc:sldMk cId="281353807" sldId="291"/>
            <ac:spMk id="60" creationId="{B6EE7E08-B389-43E5-B019-1B0A8ACBBD93}"/>
          </ac:spMkLst>
        </pc:spChg>
        <pc:spChg chg="add del">
          <ac:chgData name="Nikhil Nagaraj" userId="d1c1322b7b768af5" providerId="LiveId" clId="{A9B9F1B4-81E6-464A-A769-5D107D879CC6}" dt="2020-03-17T12:35:17.555" v="11713" actId="26606"/>
          <ac:spMkLst>
            <pc:docMk/>
            <pc:sldMk cId="281353807" sldId="291"/>
            <ac:spMk id="61" creationId="{E60D94A5-8A09-4BAB-8F7C-69BC34C54DDE}"/>
          </ac:spMkLst>
        </pc:spChg>
        <pc:spChg chg="add del">
          <ac:chgData name="Nikhil Nagaraj" userId="d1c1322b7b768af5" providerId="LiveId" clId="{A9B9F1B4-81E6-464A-A769-5D107D879CC6}" dt="2020-03-17T12:35:17.555" v="11713" actId="26606"/>
          <ac:spMkLst>
            <pc:docMk/>
            <pc:sldMk cId="281353807" sldId="291"/>
            <ac:spMk id="62" creationId="{7A1AE32B-3A6E-4C5E-8FEB-73861B9A26B5}"/>
          </ac:spMkLst>
        </pc:spChg>
        <pc:spChg chg="add">
          <ac:chgData name="Nikhil Nagaraj" userId="d1c1322b7b768af5" providerId="LiveId" clId="{A9B9F1B4-81E6-464A-A769-5D107D879CC6}" dt="2020-03-17T15:16:31.721" v="15397"/>
          <ac:spMkLst>
            <pc:docMk/>
            <pc:sldMk cId="281353807" sldId="291"/>
            <ac:spMk id="63" creationId="{277A6054-2745-4595-BB15-CC65E3B8A422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67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69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71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73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75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77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79" creationId="{CB2511BB-FC4C-45F3-94EB-661D6806C942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84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86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88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90" creationId="{0BBB6B01-5B73-410C-B70E-8CF2FA470D11}"/>
          </ac:spMkLst>
        </pc:spChg>
        <pc:spChg chg="add del">
          <ac:chgData name="Nikhil Nagaraj" userId="d1c1322b7b768af5" providerId="LiveId" clId="{A9B9F1B4-81E6-464A-A769-5D107D879CC6}" dt="2020-03-17T15:16:20.514" v="15390" actId="26606"/>
          <ac:spMkLst>
            <pc:docMk/>
            <pc:sldMk cId="281353807" sldId="291"/>
            <ac:spMk id="92" creationId="{8712F587-12D0-435C-8E3F-F44C36EE71B8}"/>
          </ac:spMkLst>
        </pc:spChg>
        <pc:picChg chg="add del mod ord">
          <ac:chgData name="Nikhil Nagaraj" userId="d1c1322b7b768af5" providerId="LiveId" clId="{A9B9F1B4-81E6-464A-A769-5D107D879CC6}" dt="2020-03-17T16:50:18.084" v="20763" actId="478"/>
          <ac:picMkLst>
            <pc:docMk/>
            <pc:sldMk cId="281353807" sldId="291"/>
            <ac:picMk id="7" creationId="{A99A709E-AC5E-4F4A-8851-BD10917AA438}"/>
          </ac:picMkLst>
        </pc:picChg>
        <pc:picChg chg="add del">
          <ac:chgData name="Nikhil Nagaraj" userId="d1c1322b7b768af5" providerId="LiveId" clId="{A9B9F1B4-81E6-464A-A769-5D107D879CC6}" dt="2020-03-17T16:50:23.863" v="20764" actId="478"/>
          <ac:picMkLst>
            <pc:docMk/>
            <pc:sldMk cId="281353807" sldId="291"/>
            <ac:picMk id="10" creationId="{3196254A-AE16-4E87-B141-8BD22A1D51E8}"/>
          </ac:picMkLst>
        </pc:picChg>
        <pc:picChg chg="add mod ord">
          <ac:chgData name="Nikhil Nagaraj" userId="d1c1322b7b768af5" providerId="LiveId" clId="{A9B9F1B4-81E6-464A-A769-5D107D879CC6}" dt="2020-03-17T16:51:10.146" v="20778" actId="1076"/>
          <ac:picMkLst>
            <pc:docMk/>
            <pc:sldMk cId="281353807" sldId="291"/>
            <ac:picMk id="15" creationId="{A95FE384-89BF-472A-B024-1D5DF683C509}"/>
          </ac:picMkLst>
        </pc:picChg>
      </pc:sldChg>
      <pc:sldChg chg="addSp delSp modSp add mod setBg modAnim setClrOvrMap delDesignElem">
        <pc:chgData name="Nikhil Nagaraj" userId="d1c1322b7b768af5" providerId="LiveId" clId="{A9B9F1B4-81E6-464A-A769-5D107D879CC6}" dt="2020-03-17T16:33:34.055" v="20610"/>
        <pc:sldMkLst>
          <pc:docMk/>
          <pc:sldMk cId="2283432272" sldId="292"/>
        </pc:sldMkLst>
        <pc:spChg chg="mod ord">
          <ac:chgData name="Nikhil Nagaraj" userId="d1c1322b7b768af5" providerId="LiveId" clId="{A9B9F1B4-81E6-464A-A769-5D107D879CC6}" dt="2020-03-17T16:32:55.474" v="20606" actId="20577"/>
          <ac:spMkLst>
            <pc:docMk/>
            <pc:sldMk cId="2283432272" sldId="292"/>
            <ac:spMk id="2" creationId="{39916EB1-D4A5-4309-A343-292F213CFF70}"/>
          </ac:spMkLst>
        </pc:spChg>
        <pc:spChg chg="del">
          <ac:chgData name="Nikhil Nagaraj" userId="d1c1322b7b768af5" providerId="LiveId" clId="{A9B9F1B4-81E6-464A-A769-5D107D879CC6}" dt="2020-03-15T11:48:37.097" v="10201"/>
          <ac:spMkLst>
            <pc:docMk/>
            <pc:sldMk cId="2283432272" sldId="292"/>
            <ac:spMk id="3" creationId="{4494A11D-2314-4930-ACCE-73FCCBA7E8EE}"/>
          </ac:spMkLst>
        </pc:spChg>
        <pc:spChg chg="del">
          <ac:chgData name="Nikhil Nagaraj" userId="d1c1322b7b768af5" providerId="LiveId" clId="{A9B9F1B4-81E6-464A-A769-5D107D879CC6}" dt="2020-03-15T11:48:37.097" v="10201"/>
          <ac:spMkLst>
            <pc:docMk/>
            <pc:sldMk cId="2283432272" sldId="292"/>
            <ac:spMk id="4" creationId="{7479451D-1EF4-4FCB-8B3C-D893B15AEDDE}"/>
          </ac:spMkLst>
        </pc:spChg>
        <pc:spChg chg="mod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5" creationId="{E871894E-E4EA-4AAA-9003-19205F13F900}"/>
          </ac:spMkLst>
        </pc:spChg>
        <pc:spChg chg="mod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6" creationId="{7C8CC3F2-72DC-47E1-B653-7CBF72303D95}"/>
          </ac:spMkLst>
        </pc:spChg>
        <pc:spChg chg="add del mod">
          <ac:chgData name="Nikhil Nagaraj" userId="d1c1322b7b768af5" providerId="LiveId" clId="{A9B9F1B4-81E6-464A-A769-5D107D879CC6}" dt="2020-03-15T11:49:02.940" v="10202" actId="478"/>
          <ac:spMkLst>
            <pc:docMk/>
            <pc:sldMk cId="2283432272" sldId="292"/>
            <ac:spMk id="7" creationId="{A665AC72-28AC-4B7C-992F-57444ABD1F35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8" creationId="{EA8BEA73-2B92-46BD-83F5-1B95E1B0A7FF}"/>
          </ac:spMkLst>
        </pc:spChg>
        <pc:spChg chg="add del mod">
          <ac:chgData name="Nikhil Nagaraj" userId="d1c1322b7b768af5" providerId="LiveId" clId="{A9B9F1B4-81E6-464A-A769-5D107D879CC6}" dt="2020-03-15T11:49:41.418" v="10208" actId="478"/>
          <ac:spMkLst>
            <pc:docMk/>
            <pc:sldMk cId="2283432272" sldId="292"/>
            <ac:spMk id="9" creationId="{B743CC04-52E9-431D-B60D-935B580063F8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0" creationId="{E0208552-B0C8-42EF-804A-9F4CB2E15D1A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1" creationId="{478DD895-E9F3-4AF9-B9B0-C55AC2980BAA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2" creationId="{DB74F886-4CCE-4556-A305-A0C4893904E0}"/>
          </ac:spMkLst>
        </pc:spChg>
        <pc:spChg chg="add del">
          <ac:chgData name="Nikhil Nagaraj" userId="d1c1322b7b768af5" providerId="LiveId" clId="{A9B9F1B4-81E6-464A-A769-5D107D879CC6}" dt="2020-03-15T11:51:08.389" v="10220"/>
          <ac:spMkLst>
            <pc:docMk/>
            <pc:sldMk cId="2283432272" sldId="292"/>
            <ac:spMk id="13" creationId="{BC2F3D5B-8574-4D0A-943B-DEC946B36BE3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4" creationId="{D593CED7-4ACF-44E3-9328-59551A6B7445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5" creationId="{7BF5F060-3C24-4879-BFE1-E6EA92816AB8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6" creationId="{C3E6C4E3-0C44-48A7-AB0F-5F522179612E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7" creationId="{D1E4A5A1-5294-408C-B089-B4F3BD8A1172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18" creationId="{7A9AF2A5-CD4F-4A09-9B8F-A90CF0917790}"/>
          </ac:spMkLst>
        </pc:spChg>
        <pc:spChg chg="add del mod">
          <ac:chgData name="Nikhil Nagaraj" userId="d1c1322b7b768af5" providerId="LiveId" clId="{A9B9F1B4-81E6-464A-A769-5D107D879CC6}" dt="2020-03-15T11:56:25.410" v="10263" actId="478"/>
          <ac:spMkLst>
            <pc:docMk/>
            <pc:sldMk cId="2283432272" sldId="292"/>
            <ac:spMk id="20" creationId="{FF86C820-A979-47FB-AB9E-12313308519F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58" creationId="{98BC9C43-3262-4B1E-B86B-FEEEA3022E29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59" creationId="{68041ADF-BC3D-4B89-9AA0-D507B4B1A312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60" creationId="{65347C31-3077-4ACD-89C0-EDC3A88B6906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61" creationId="{AED6A2C1-8CB2-4945-8B88-5A74EF229DA0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62" creationId="{034FCB1D-C6B8-4371-B35C-D5020726B4CF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74" creationId="{FB2AA37A-CB63-425C-A8CD-34E492717FA6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77" creationId="{463D277A-217F-4832-A693-9031D0BCE1AA}"/>
          </ac:spMkLst>
        </pc:spChg>
        <pc:spChg chg="add del mod">
          <ac:chgData name="Nikhil Nagaraj" userId="d1c1322b7b768af5" providerId="LiveId" clId="{A9B9F1B4-81E6-464A-A769-5D107D879CC6}" dt="2020-03-15T12:11:15.194" v="10449" actId="478"/>
          <ac:spMkLst>
            <pc:docMk/>
            <pc:sldMk cId="2283432272" sldId="292"/>
            <ac:spMk id="78" creationId="{F59BE9D1-9B0F-49DA-8000-51582DF5BFB8}"/>
          </ac:spMkLst>
        </pc:spChg>
        <pc:spChg chg="add del mod">
          <ac:chgData name="Nikhil Nagaraj" userId="d1c1322b7b768af5" providerId="LiveId" clId="{A9B9F1B4-81E6-464A-A769-5D107D879CC6}" dt="2020-03-15T12:12:29.866" v="10457" actId="11529"/>
          <ac:spMkLst>
            <pc:docMk/>
            <pc:sldMk cId="2283432272" sldId="292"/>
            <ac:spMk id="82" creationId="{1086C9B4-64C4-4D6A-B1C6-0BF5862C211B}"/>
          </ac:spMkLst>
        </pc:spChg>
        <pc:spChg chg="add mod">
          <ac:chgData name="Nikhil Nagaraj" userId="d1c1322b7b768af5" providerId="LiveId" clId="{A9B9F1B4-81E6-464A-A769-5D107D879CC6}" dt="2020-03-15T12:14:09.886" v="10479" actId="164"/>
          <ac:spMkLst>
            <pc:docMk/>
            <pc:sldMk cId="2283432272" sldId="292"/>
            <ac:spMk id="86" creationId="{167EE0F7-4B81-4750-A682-02BC9398A325}"/>
          </ac:spMkLst>
        </pc:spChg>
        <pc:spChg chg="add del mod">
          <ac:chgData name="Nikhil Nagaraj" userId="d1c1322b7b768af5" providerId="LiveId" clId="{A9B9F1B4-81E6-464A-A769-5D107D879CC6}" dt="2020-03-15T12:15:55.250" v="10530"/>
          <ac:spMkLst>
            <pc:docMk/>
            <pc:sldMk cId="2283432272" sldId="292"/>
            <ac:spMk id="88" creationId="{336D9158-A54E-43B5-8554-028E4B168D40}"/>
          </ac:spMkLst>
        </pc:spChg>
        <pc:spChg chg="add del mod">
          <ac:chgData name="Nikhil Nagaraj" userId="d1c1322b7b768af5" providerId="LiveId" clId="{A9B9F1B4-81E6-464A-A769-5D107D879CC6}" dt="2020-03-15T12:16:21.836" v="10534" actId="478"/>
          <ac:spMkLst>
            <pc:docMk/>
            <pc:sldMk cId="2283432272" sldId="292"/>
            <ac:spMk id="91" creationId="{C2D80B7B-67C3-45A8-B193-B68A27DDFD9A}"/>
          </ac:spMkLst>
        </pc:spChg>
        <pc:spChg chg="add mod">
          <ac:chgData name="Nikhil Nagaraj" userId="d1c1322b7b768af5" providerId="LiveId" clId="{A9B9F1B4-81E6-464A-A769-5D107D879CC6}" dt="2020-03-15T12:18:05.038" v="10571" actId="164"/>
          <ac:spMkLst>
            <pc:docMk/>
            <pc:sldMk cId="2283432272" sldId="292"/>
            <ac:spMk id="92" creationId="{C4B5E2C3-2AA9-4C0E-9CF3-E9827BA98119}"/>
          </ac:spMkLst>
        </pc:spChg>
        <pc:spChg chg="add mod">
          <ac:chgData name="Nikhil Nagaraj" userId="d1c1322b7b768af5" providerId="LiveId" clId="{A9B9F1B4-81E6-464A-A769-5D107D879CC6}" dt="2020-03-15T12:18:05.038" v="10571" actId="164"/>
          <ac:spMkLst>
            <pc:docMk/>
            <pc:sldMk cId="2283432272" sldId="292"/>
            <ac:spMk id="93" creationId="{946EBC77-C4A9-4632-BC92-7BA404771652}"/>
          </ac:spMkLst>
        </pc:spChg>
        <pc:spChg chg="add del mod">
          <ac:chgData name="Nikhil Nagaraj" userId="d1c1322b7b768af5" providerId="LiveId" clId="{A9B9F1B4-81E6-464A-A769-5D107D879CC6}" dt="2020-03-15T12:15:52.282" v="10528" actId="26606"/>
          <ac:spMkLst>
            <pc:docMk/>
            <pc:sldMk cId="2283432272" sldId="292"/>
            <ac:spMk id="94" creationId="{84847B8F-E8C1-4700-82B1-2F52ADB3AFC0}"/>
          </ac:spMkLst>
        </pc:spChg>
        <pc:spChg chg="add del mod">
          <ac:chgData name="Nikhil Nagaraj" userId="d1c1322b7b768af5" providerId="LiveId" clId="{A9B9F1B4-81E6-464A-A769-5D107D879CC6}" dt="2020-03-15T12:18:21.654" v="10574" actId="931"/>
          <ac:spMkLst>
            <pc:docMk/>
            <pc:sldMk cId="2283432272" sldId="292"/>
            <ac:spMk id="96" creationId="{1F0604C9-464F-444F-8664-C0300DE2D080}"/>
          </ac:spMkLst>
        </pc:spChg>
        <pc:spChg chg="add del">
          <ac:chgData name="Nikhil Nagaraj" userId="d1c1322b7b768af5" providerId="LiveId" clId="{A9B9F1B4-81E6-464A-A769-5D107D879CC6}" dt="2020-03-15T12:15:52.282" v="10528" actId="26606"/>
          <ac:spMkLst>
            <pc:docMk/>
            <pc:sldMk cId="2283432272" sldId="292"/>
            <ac:spMk id="97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5T12:15:52.282" v="10528" actId="26606"/>
          <ac:spMkLst>
            <pc:docMk/>
            <pc:sldMk cId="2283432272" sldId="292"/>
            <ac:spMk id="99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5T12:15:52.282" v="10528" actId="26606"/>
          <ac:spMkLst>
            <pc:docMk/>
            <pc:sldMk cId="2283432272" sldId="292"/>
            <ac:spMk id="101" creationId="{CB2511BB-FC4C-45F3-94EB-661D6806C942}"/>
          </ac:spMkLst>
        </pc:spChg>
        <pc:spChg chg="add mod">
          <ac:chgData name="Nikhil Nagaraj" userId="d1c1322b7b768af5" providerId="LiveId" clId="{A9B9F1B4-81E6-464A-A769-5D107D879CC6}" dt="2020-03-15T12:18:05.038" v="10571" actId="164"/>
          <ac:spMkLst>
            <pc:docMk/>
            <pc:sldMk cId="2283432272" sldId="292"/>
            <ac:spMk id="102" creationId="{F62D0EAF-0D69-4D5D-97EF-D2AC991A80DD}"/>
          </ac:spMkLst>
        </pc:spChg>
        <pc:spChg chg="add del">
          <ac:chgData name="Nikhil Nagaraj" userId="d1c1322b7b768af5" providerId="LiveId" clId="{A9B9F1B4-81E6-464A-A769-5D107D879CC6}" dt="2020-03-15T12:15:52.282" v="10528" actId="26606"/>
          <ac:spMkLst>
            <pc:docMk/>
            <pc:sldMk cId="2283432272" sldId="292"/>
            <ac:spMk id="103" creationId="{68DC0EC7-60EA-4BD3-BC04-D547DE1B2891}"/>
          </ac:spMkLst>
        </pc:spChg>
        <pc:spChg chg="add mod">
          <ac:chgData name="Nikhil Nagaraj" userId="d1c1322b7b768af5" providerId="LiveId" clId="{A9B9F1B4-81E6-464A-A769-5D107D879CC6}" dt="2020-03-15T12:18:05.038" v="10571" actId="164"/>
          <ac:spMkLst>
            <pc:docMk/>
            <pc:sldMk cId="2283432272" sldId="292"/>
            <ac:spMk id="104" creationId="{AEF420EE-AABD-4CE7-BA03-8603BCE47B80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05" creationId="{904DB13E-F722-4ED6-BB00-556651E95281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07" creationId="{1E8D93C5-28EB-42D0-86CE-D804955653CC}"/>
          </ac:spMkLst>
        </pc:spChg>
        <pc:spChg chg="add del">
          <ac:chgData name="Nikhil Nagaraj" userId="d1c1322b7b768af5" providerId="LiveId" clId="{A9B9F1B4-81E6-464A-A769-5D107D879CC6}" dt="2020-03-15T12:15:50.926" v="10526" actId="26606"/>
          <ac:spMkLst>
            <pc:docMk/>
            <pc:sldMk cId="2283432272" sldId="292"/>
            <ac:spMk id="108" creationId="{282E2A95-1A08-4118-83C6-B1CA5648E075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09" creationId="{AB1B1E7D-F76D-4744-AF85-239E6998A4C5}"/>
          </ac:spMkLst>
        </pc:spChg>
        <pc:spChg chg="add del">
          <ac:chgData name="Nikhil Nagaraj" userId="d1c1322b7b768af5" providerId="LiveId" clId="{A9B9F1B4-81E6-464A-A769-5D107D879CC6}" dt="2020-03-15T12:15:50.926" v="10526" actId="26606"/>
          <ac:spMkLst>
            <pc:docMk/>
            <pc:sldMk cId="2283432272" sldId="292"/>
            <ac:spMk id="110" creationId="{68DC0EC7-60EA-4BD3-BC04-D547DE1B2891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11" creationId="{3BB65211-00DB-45B6-A223-033B2D19CBE8}"/>
          </ac:spMkLst>
        </pc:spChg>
        <pc:spChg chg="add del">
          <ac:chgData name="Nikhil Nagaraj" userId="d1c1322b7b768af5" providerId="LiveId" clId="{A9B9F1B4-81E6-464A-A769-5D107D879CC6}" dt="2020-03-15T12:15:50.926" v="10526" actId="26606"/>
          <ac:spMkLst>
            <pc:docMk/>
            <pc:sldMk cId="2283432272" sldId="292"/>
            <ac:spMk id="112" creationId="{2FFEFC7E-85EE-4AC9-A351-FBEB13A1D622}"/>
          </ac:spMkLst>
        </pc:spChg>
        <pc:spChg chg="add del">
          <ac:chgData name="Nikhil Nagaraj" userId="d1c1322b7b768af5" providerId="LiveId" clId="{A9B9F1B4-81E6-464A-A769-5D107D879CC6}" dt="2020-03-15T12:15:50.926" v="10526" actId="26606"/>
          <ac:spMkLst>
            <pc:docMk/>
            <pc:sldMk cId="2283432272" sldId="292"/>
            <ac:spMk id="114" creationId="{CB2511BB-FC4C-45F3-94EB-661D6806C942}"/>
          </ac:spMkLst>
        </pc:spChg>
        <pc:spChg chg="add del mod">
          <ac:chgData name="Nikhil Nagaraj" userId="d1c1322b7b768af5" providerId="LiveId" clId="{A9B9F1B4-81E6-464A-A769-5D107D879CC6}" dt="2020-03-15T12:18:54.030" v="10582"/>
          <ac:spMkLst>
            <pc:docMk/>
            <pc:sldMk cId="2283432272" sldId="292"/>
            <ac:spMk id="117" creationId="{6BB9289E-40E1-40A6-BE9A-18F0A800769E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18" creationId="{1C3E817E-E139-426E-89E5-9DD346EC7514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20" creationId="{E2ADD2F6-F7FC-464F-8F18-5BDBD27A732F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22" creationId="{5A3A31F1-FA83-497F-98FF-9A5621DC5560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24" creationId="{343FF9E2-8F7E-4BCC-9A50-C41AD8A56DD9}"/>
          </ac:spMkLst>
        </pc:spChg>
        <pc:spChg chg="add del">
          <ac:chgData name="Nikhil Nagaraj" userId="d1c1322b7b768af5" providerId="LiveId" clId="{A9B9F1B4-81E6-464A-A769-5D107D879CC6}" dt="2020-03-15T12:18:36.384" v="10576" actId="26606"/>
          <ac:spMkLst>
            <pc:docMk/>
            <pc:sldMk cId="2283432272" sldId="292"/>
            <ac:spMk id="126" creationId="{47751BC8-250F-493B-BDF9-D45BA5991D8A}"/>
          </ac:spMkLst>
        </pc:spChg>
        <pc:spChg chg="add del">
          <ac:chgData name="Nikhil Nagaraj" userId="d1c1322b7b768af5" providerId="LiveId" clId="{A9B9F1B4-81E6-464A-A769-5D107D879CC6}" dt="2020-03-15T12:18:42.151" v="10578" actId="26606"/>
          <ac:spMkLst>
            <pc:docMk/>
            <pc:sldMk cId="2283432272" sldId="292"/>
            <ac:spMk id="134" creationId="{2DC4AA0A-D9C3-4A0B-990D-1BCB0022A696}"/>
          </ac:spMkLst>
        </pc:spChg>
        <pc:spChg chg="add del">
          <ac:chgData name="Nikhil Nagaraj" userId="d1c1322b7b768af5" providerId="LiveId" clId="{A9B9F1B4-81E6-464A-A769-5D107D879CC6}" dt="2020-03-15T12:18:42.151" v="10578" actId="26606"/>
          <ac:spMkLst>
            <pc:docMk/>
            <pc:sldMk cId="2283432272" sldId="292"/>
            <ac:spMk id="135" creationId="{370878C7-7719-40BD-AA97-751A85670594}"/>
          </ac:spMkLst>
        </pc:spChg>
        <pc:spChg chg="add del">
          <ac:chgData name="Nikhil Nagaraj" userId="d1c1322b7b768af5" providerId="LiveId" clId="{A9B9F1B4-81E6-464A-A769-5D107D879CC6}" dt="2020-03-15T12:18:42.151" v="10578" actId="26606"/>
          <ac:spMkLst>
            <pc:docMk/>
            <pc:sldMk cId="2283432272" sldId="292"/>
            <ac:spMk id="136" creationId="{1D9D3865-C494-4C4A-8495-8245E905469D}"/>
          </ac:spMkLst>
        </pc:spChg>
        <pc:spChg chg="add del">
          <ac:chgData name="Nikhil Nagaraj" userId="d1c1322b7b768af5" providerId="LiveId" clId="{A9B9F1B4-81E6-464A-A769-5D107D879CC6}" dt="2020-03-15T12:18:42.151" v="10578" actId="26606"/>
          <ac:spMkLst>
            <pc:docMk/>
            <pc:sldMk cId="2283432272" sldId="292"/>
            <ac:spMk id="138" creationId="{42BB8948-24BC-479D-9B8F-CB27F52791CB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0" creationId="{904DB13E-F722-4ED6-BB00-556651E95281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1" creationId="{1E8D93C5-28EB-42D0-86CE-D804955653CC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2" creationId="{AB1B1E7D-F76D-4744-AF85-239E6998A4C5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3" creationId="{3BB65211-00DB-45B6-A223-033B2D19CBE8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6" creationId="{1C3E817E-E139-426E-89E5-9DD346EC7514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7" creationId="{E2ADD2F6-F7FC-464F-8F18-5BDBD27A732F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8" creationId="{5A3A31F1-FA83-497F-98FF-9A5621DC5560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49" creationId="{343FF9E2-8F7E-4BCC-9A50-C41AD8A56DD9}"/>
          </ac:spMkLst>
        </pc:spChg>
        <pc:spChg chg="add del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50" creationId="{47751BC8-250F-493B-BDF9-D45BA5991D8A}"/>
          </ac:spMkLst>
        </pc:spChg>
        <pc:spChg chg="add mod">
          <ac:chgData name="Nikhil Nagaraj" userId="d1c1322b7b768af5" providerId="LiveId" clId="{A9B9F1B4-81E6-464A-A769-5D107D879CC6}" dt="2020-03-15T12:24:11.877" v="11109" actId="20577"/>
          <ac:spMkLst>
            <pc:docMk/>
            <pc:sldMk cId="2283432272" sldId="292"/>
            <ac:spMk id="157" creationId="{ED11BF5F-992B-47E2-9D70-E4501A08C386}"/>
          </ac:spMkLst>
        </pc:spChg>
        <pc:spChg chg="add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60" creationId="{282E2A95-1A08-4118-83C6-B1CA5648E075}"/>
          </ac:spMkLst>
        </pc:spChg>
        <pc:spChg chg="add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62" creationId="{68DC0EC7-60EA-4BD3-BC04-D547DE1B2891}"/>
          </ac:spMkLst>
        </pc:spChg>
        <pc:spChg chg="add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64" creationId="{2FFEFC7E-85EE-4AC9-A351-FBEB13A1D622}"/>
          </ac:spMkLst>
        </pc:spChg>
        <pc:spChg chg="add">
          <ac:chgData name="Nikhil Nagaraj" userId="d1c1322b7b768af5" providerId="LiveId" clId="{A9B9F1B4-81E6-464A-A769-5D107D879CC6}" dt="2020-03-15T12:19:02.481" v="10583" actId="26606"/>
          <ac:spMkLst>
            <pc:docMk/>
            <pc:sldMk cId="2283432272" sldId="292"/>
            <ac:spMk id="166" creationId="{CB2511BB-FC4C-45F3-94EB-661D6806C942}"/>
          </ac:spMkLst>
        </pc:spChg>
        <pc:grpChg chg="add del mod">
          <ac:chgData name="Nikhil Nagaraj" userId="d1c1322b7b768af5" providerId="LiveId" clId="{A9B9F1B4-81E6-464A-A769-5D107D879CC6}" dt="2020-03-15T12:18:05.038" v="10571" actId="164"/>
          <ac:grpSpMkLst>
            <pc:docMk/>
            <pc:sldMk cId="2283432272" sldId="292"/>
            <ac:grpSpMk id="87" creationId="{837E82E8-DA54-4AC2-A57F-E0AF55304FFD}"/>
          </ac:grpSpMkLst>
        </pc:grpChg>
        <pc:grpChg chg="add del mod">
          <ac:chgData name="Nikhil Nagaraj" userId="d1c1322b7b768af5" providerId="LiveId" clId="{A9B9F1B4-81E6-464A-A769-5D107D879CC6}" dt="2020-03-15T12:18:14.622" v="10572"/>
          <ac:grpSpMkLst>
            <pc:docMk/>
            <pc:sldMk cId="2283432272" sldId="292"/>
            <ac:grpSpMk id="95" creationId="{61BAEE46-E1F6-4B9A-BAFE-83ABB2A8953F}"/>
          </ac:grpSpMkLst>
        </pc:grpChg>
        <pc:grpChg chg="add del">
          <ac:chgData name="Nikhil Nagaraj" userId="d1c1322b7b768af5" providerId="LiveId" clId="{A9B9F1B4-81E6-464A-A769-5D107D879CC6}" dt="2020-03-15T12:18:36.384" v="10576" actId="26606"/>
          <ac:grpSpMkLst>
            <pc:docMk/>
            <pc:sldMk cId="2283432272" sldId="292"/>
            <ac:grpSpMk id="113" creationId="{E26428D7-C6F3-473D-A360-A3F5C3E8728C}"/>
          </ac:grpSpMkLst>
        </pc:grpChg>
        <pc:grpChg chg="add del">
          <ac:chgData name="Nikhil Nagaraj" userId="d1c1322b7b768af5" providerId="LiveId" clId="{A9B9F1B4-81E6-464A-A769-5D107D879CC6}" dt="2020-03-15T12:19:02.481" v="10583" actId="26606"/>
          <ac:grpSpMkLst>
            <pc:docMk/>
            <pc:sldMk cId="2283432272" sldId="292"/>
            <ac:grpSpMk id="144" creationId="{E26428D7-C6F3-473D-A360-A3F5C3E8728C}"/>
          </ac:grpSpMkLst>
        </pc:grpChg>
        <pc:picChg chg="add del mod">
          <ac:chgData name="Nikhil Nagaraj" userId="d1c1322b7b768af5" providerId="LiveId" clId="{A9B9F1B4-81E6-464A-A769-5D107D879CC6}" dt="2020-03-15T11:55:32.456" v="10258" actId="478"/>
          <ac:picMkLst>
            <pc:docMk/>
            <pc:sldMk cId="2283432272" sldId="292"/>
            <ac:picMk id="19" creationId="{CC935DD0-8D17-4C01-AAD5-CF3C32B4470B}"/>
          </ac:picMkLst>
        </pc:picChg>
        <pc:picChg chg="add mod">
          <ac:chgData name="Nikhil Nagaraj" userId="d1c1322b7b768af5" providerId="LiveId" clId="{A9B9F1B4-81E6-464A-A769-5D107D879CC6}" dt="2020-03-15T12:14:09.886" v="10479" actId="164"/>
          <ac:picMkLst>
            <pc:docMk/>
            <pc:sldMk cId="2283432272" sldId="292"/>
            <ac:picMk id="76" creationId="{5749E979-7259-4E64-84EC-517FC43894ED}"/>
          </ac:picMkLst>
        </pc:picChg>
        <pc:picChg chg="add del mod ord">
          <ac:chgData name="Nikhil Nagaraj" userId="d1c1322b7b768af5" providerId="LiveId" clId="{A9B9F1B4-81E6-464A-A769-5D107D879CC6}" dt="2020-03-15T12:15:54.581" v="10529" actId="931"/>
          <ac:picMkLst>
            <pc:docMk/>
            <pc:sldMk cId="2283432272" sldId="292"/>
            <ac:picMk id="90" creationId="{58BA4FF9-ECF9-4ABB-812A-D760C0B6B8C5}"/>
          </ac:picMkLst>
        </pc:picChg>
        <pc:picChg chg="add mod">
          <ac:chgData name="Nikhil Nagaraj" userId="d1c1322b7b768af5" providerId="LiveId" clId="{A9B9F1B4-81E6-464A-A769-5D107D879CC6}" dt="2020-03-15T12:24:41.236" v="11112" actId="1076"/>
          <ac:picMkLst>
            <pc:docMk/>
            <pc:sldMk cId="2283432272" sldId="292"/>
            <ac:picMk id="100" creationId="{5ABF4B8C-88C2-4215-9113-74327B4B4DFA}"/>
          </ac:picMkLst>
        </pc:picChg>
        <pc:cxnChg chg="add del mod">
          <ac:chgData name="Nikhil Nagaraj" userId="d1c1322b7b768af5" providerId="LiveId" clId="{A9B9F1B4-81E6-464A-A769-5D107D879CC6}" dt="2020-03-15T11:57:24.870" v="10272" actId="478"/>
          <ac:cxnSpMkLst>
            <pc:docMk/>
            <pc:sldMk cId="2283432272" sldId="292"/>
            <ac:cxnSpMk id="22" creationId="{C7695548-2A63-44F3-8F96-C1E7805D9BB7}"/>
          </ac:cxnSpMkLst>
        </pc:cxnChg>
        <pc:cxnChg chg="add del mod">
          <ac:chgData name="Nikhil Nagaraj" userId="d1c1322b7b768af5" providerId="LiveId" clId="{A9B9F1B4-81E6-464A-A769-5D107D879CC6}" dt="2020-03-15T11:57:24.870" v="10272" actId="478"/>
          <ac:cxnSpMkLst>
            <pc:docMk/>
            <pc:sldMk cId="2283432272" sldId="292"/>
            <ac:cxnSpMk id="23" creationId="{560647BC-F5E5-4FAE-A970-E4AE1A02E248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26" creationId="{043AED41-A465-41D5-8268-212F04CE61A8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27" creationId="{4B709C2A-AF2B-4253-BD54-FFF83D0A65D3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29" creationId="{A910273C-84AB-4B20-98A2-15FA369797BE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31" creationId="{B5474B24-F8CA-443E-83D2-823C445F0006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35" creationId="{90F82C94-3383-435F-ACF3-A1DC48CE76AA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36" creationId="{043D5885-99EF-4385-B2A2-6A68CA1F5C13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40" creationId="{CE6B014E-CDEB-4216-8BC7-D1E08AC4D4AE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41" creationId="{BF05BE8F-2CBB-41B1-89E7-ED855F147495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44" creationId="{B7C2F6CD-94B6-4A91-AF82-1DAF188EE75A}"/>
          </ac:cxnSpMkLst>
        </pc:cxnChg>
        <pc:cxnChg chg="add del mod">
          <ac:chgData name="Nikhil Nagaraj" userId="d1c1322b7b768af5" providerId="LiveId" clId="{A9B9F1B4-81E6-464A-A769-5D107D879CC6}" dt="2020-03-15T12:00:17.356" v="10312" actId="478"/>
          <ac:cxnSpMkLst>
            <pc:docMk/>
            <pc:sldMk cId="2283432272" sldId="292"/>
            <ac:cxnSpMk id="46" creationId="{BD73CA71-4B4E-4B65-953C-73E50C39510F}"/>
          </ac:cxnSpMkLst>
        </pc:cxnChg>
        <pc:cxnChg chg="add del mod">
          <ac:chgData name="Nikhil Nagaraj" userId="d1c1322b7b768af5" providerId="LiveId" clId="{A9B9F1B4-81E6-464A-A769-5D107D879CC6}" dt="2020-03-15T12:00:14.950" v="10311" actId="478"/>
          <ac:cxnSpMkLst>
            <pc:docMk/>
            <pc:sldMk cId="2283432272" sldId="292"/>
            <ac:cxnSpMk id="48" creationId="{9E431104-9C6C-4790-AF0D-8AB3507E1298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50" creationId="{4761583A-DE00-4339-B7D6-6D8360A17907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52" creationId="{76214FEB-823F-4468-92E7-F7428772BA66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53" creationId="{9C2025C1-E049-486E-A8FC-BDA9E22D5668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55" creationId="{CFEFF84B-9417-454D-9D8C-8856DD07CA9E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56" creationId="{F218BC8B-9FF8-4269-8F26-942861B29984}"/>
          </ac:cxnSpMkLst>
        </pc:cxnChg>
        <pc:cxnChg chg="add del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80" creationId="{6DCC8AD0-AA1C-490F-A0DE-9D425AA3B7A6}"/>
          </ac:cxnSpMkLst>
        </pc:cxnChg>
        <pc:cxnChg chg="add mod">
          <ac:chgData name="Nikhil Nagaraj" userId="d1c1322b7b768af5" providerId="LiveId" clId="{A9B9F1B4-81E6-464A-A769-5D107D879CC6}" dt="2020-03-15T12:14:09.886" v="10479" actId="164"/>
          <ac:cxnSpMkLst>
            <pc:docMk/>
            <pc:sldMk cId="2283432272" sldId="292"/>
            <ac:cxnSpMk id="84" creationId="{5F7AA8C1-F11B-4E2E-A5B1-FC23D53C5631}"/>
          </ac:cxnSpMkLst>
        </pc:cxnChg>
        <pc:cxnChg chg="add del">
          <ac:chgData name="Nikhil Nagaraj" userId="d1c1322b7b768af5" providerId="LiveId" clId="{A9B9F1B4-81E6-464A-A769-5D107D879CC6}" dt="2020-03-15T12:18:36.384" v="10576" actId="26606"/>
          <ac:cxnSpMkLst>
            <pc:docMk/>
            <pc:sldMk cId="2283432272" sldId="292"/>
            <ac:cxnSpMk id="128" creationId="{BF0F044C-8394-47CB-8E3D-FA56B0693961}"/>
          </ac:cxnSpMkLst>
        </pc:cxnChg>
        <pc:cxnChg chg="add del">
          <ac:chgData name="Nikhil Nagaraj" userId="d1c1322b7b768af5" providerId="LiveId" clId="{A9B9F1B4-81E6-464A-A769-5D107D879CC6}" dt="2020-03-15T12:18:36.384" v="10576" actId="26606"/>
          <ac:cxnSpMkLst>
            <pc:docMk/>
            <pc:sldMk cId="2283432272" sldId="292"/>
            <ac:cxnSpMk id="130" creationId="{6B2DCD75-B707-4C51-8ADC-813834C09A87}"/>
          </ac:cxnSpMkLst>
        </pc:cxnChg>
        <pc:cxnChg chg="add del">
          <ac:chgData name="Nikhil Nagaraj" userId="d1c1322b7b768af5" providerId="LiveId" clId="{A9B9F1B4-81E6-464A-A769-5D107D879CC6}" dt="2020-03-15T12:18:36.384" v="10576" actId="26606"/>
          <ac:cxnSpMkLst>
            <pc:docMk/>
            <pc:sldMk cId="2283432272" sldId="292"/>
            <ac:cxnSpMk id="132" creationId="{F4851414-8BB1-42EF-912B-608FCE07B247}"/>
          </ac:cxnSpMkLst>
        </pc:cxnChg>
        <pc:cxnChg chg="add del">
          <ac:chgData name="Nikhil Nagaraj" userId="d1c1322b7b768af5" providerId="LiveId" clId="{A9B9F1B4-81E6-464A-A769-5D107D879CC6}" dt="2020-03-15T12:18:42.151" v="10578" actId="26606"/>
          <ac:cxnSpMkLst>
            <pc:docMk/>
            <pc:sldMk cId="2283432272" sldId="292"/>
            <ac:cxnSpMk id="137" creationId="{B78EE79F-FCAA-4CF9-9746-730B51FC4CB3}"/>
          </ac:cxnSpMkLst>
        </pc:cxnChg>
        <pc:cxnChg chg="add del">
          <ac:chgData name="Nikhil Nagaraj" userId="d1c1322b7b768af5" providerId="LiveId" clId="{A9B9F1B4-81E6-464A-A769-5D107D879CC6}" dt="2020-03-15T12:19:02.481" v="10583" actId="26606"/>
          <ac:cxnSpMkLst>
            <pc:docMk/>
            <pc:sldMk cId="2283432272" sldId="292"/>
            <ac:cxnSpMk id="151" creationId="{BF0F044C-8394-47CB-8E3D-FA56B0693961}"/>
          </ac:cxnSpMkLst>
        </pc:cxnChg>
        <pc:cxnChg chg="add del">
          <ac:chgData name="Nikhil Nagaraj" userId="d1c1322b7b768af5" providerId="LiveId" clId="{A9B9F1B4-81E6-464A-A769-5D107D879CC6}" dt="2020-03-15T12:19:02.481" v="10583" actId="26606"/>
          <ac:cxnSpMkLst>
            <pc:docMk/>
            <pc:sldMk cId="2283432272" sldId="292"/>
            <ac:cxnSpMk id="152" creationId="{6B2DCD75-B707-4C51-8ADC-813834C09A87}"/>
          </ac:cxnSpMkLst>
        </pc:cxnChg>
        <pc:cxnChg chg="add del">
          <ac:chgData name="Nikhil Nagaraj" userId="d1c1322b7b768af5" providerId="LiveId" clId="{A9B9F1B4-81E6-464A-A769-5D107D879CC6}" dt="2020-03-15T12:19:02.481" v="10583" actId="26606"/>
          <ac:cxnSpMkLst>
            <pc:docMk/>
            <pc:sldMk cId="2283432272" sldId="292"/>
            <ac:cxnSpMk id="153" creationId="{F4851414-8BB1-42EF-912B-608FCE07B247}"/>
          </ac:cxnSpMkLst>
        </pc:cxnChg>
      </pc:sldChg>
      <pc:sldChg chg="addSp delSp modSp add del mod modAnim">
        <pc:chgData name="Nikhil Nagaraj" userId="d1c1322b7b768af5" providerId="LiveId" clId="{A9B9F1B4-81E6-464A-A769-5D107D879CC6}" dt="2020-03-15T12:56:31.919" v="11346" actId="47"/>
        <pc:sldMkLst>
          <pc:docMk/>
          <pc:sldMk cId="775901127" sldId="293"/>
        </pc:sldMkLst>
        <pc:spChg chg="mod">
          <ac:chgData name="Nikhil Nagaraj" userId="d1c1322b7b768af5" providerId="LiveId" clId="{A9B9F1B4-81E6-464A-A769-5D107D879CC6}" dt="2020-03-15T12:49:01.853" v="11172" actId="20577"/>
          <ac:spMkLst>
            <pc:docMk/>
            <pc:sldMk cId="775901127" sldId="293"/>
            <ac:spMk id="2" creationId="{3963A2B1-871B-445C-87AF-ADDE9F86C892}"/>
          </ac:spMkLst>
        </pc:spChg>
        <pc:spChg chg="del">
          <ac:chgData name="Nikhil Nagaraj" userId="d1c1322b7b768af5" providerId="LiveId" clId="{A9B9F1B4-81E6-464A-A769-5D107D879CC6}" dt="2020-03-15T12:49:14.880" v="11173" actId="478"/>
          <ac:spMkLst>
            <pc:docMk/>
            <pc:sldMk cId="775901127" sldId="293"/>
            <ac:spMk id="3" creationId="{207C3A14-AA05-45B4-BC31-AD9B423BBAFD}"/>
          </ac:spMkLst>
        </pc:spChg>
        <pc:graphicFrameChg chg="add del mod">
          <ac:chgData name="Nikhil Nagaraj" userId="d1c1322b7b768af5" providerId="LiveId" clId="{A9B9F1B4-81E6-464A-A769-5D107D879CC6}" dt="2020-03-15T12:56:21.066" v="11343"/>
          <ac:graphicFrameMkLst>
            <pc:docMk/>
            <pc:sldMk cId="775901127" sldId="293"/>
            <ac:graphicFrameMk id="6" creationId="{DF80176C-747B-4DC9-A704-0C5E4BB905FF}"/>
          </ac:graphicFrameMkLst>
        </pc:graphicFrameChg>
        <pc:graphicFrameChg chg="add del mod">
          <ac:chgData name="Nikhil Nagaraj" userId="d1c1322b7b768af5" providerId="LiveId" clId="{A9B9F1B4-81E6-464A-A769-5D107D879CC6}" dt="2020-03-15T12:55:46.620" v="11335"/>
          <ac:graphicFrameMkLst>
            <pc:docMk/>
            <pc:sldMk cId="775901127" sldId="293"/>
            <ac:graphicFrameMk id="7" creationId="{2479FB3E-C1F7-4A3A-81D3-93603DA5DA36}"/>
          </ac:graphicFrameMkLst>
        </pc:graphicFrameChg>
      </pc:sldChg>
      <pc:sldChg chg="addSp delSp modSp add mod setBg modAnim delDesignElem">
        <pc:chgData name="Nikhil Nagaraj" userId="d1c1322b7b768af5" providerId="LiveId" clId="{A9B9F1B4-81E6-464A-A769-5D107D879CC6}" dt="2020-03-17T16:51:49.611" v="20783"/>
        <pc:sldMkLst>
          <pc:docMk/>
          <pc:sldMk cId="2079506968" sldId="293"/>
        </pc:sldMkLst>
        <pc:spChg chg="mod or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2" creationId="{EDD07A40-508E-4C00-AFE1-A0D7A8D7583A}"/>
          </ac:spMkLst>
        </pc:spChg>
        <pc:spChg chg="mod">
          <ac:chgData name="Nikhil Nagaraj" userId="d1c1322b7b768af5" providerId="LiveId" clId="{A9B9F1B4-81E6-464A-A769-5D107D879CC6}" dt="2020-03-17T16:36:15.245" v="20637" actId="403"/>
          <ac:spMkLst>
            <pc:docMk/>
            <pc:sldMk cId="2079506968" sldId="293"/>
            <ac:spMk id="4" creationId="{A8CE977F-23DB-4B37-A17D-AE308800C764}"/>
          </ac:spMkLst>
        </pc:spChg>
        <pc:spChg chg="mo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5" creationId="{0892A333-52EE-41F4-94A7-90E72E0C64B4}"/>
          </ac:spMkLst>
        </pc:spChg>
        <pc:spChg chg="mo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6" creationId="{770483BA-3BBC-4713-9FCA-CC94D6F45B13}"/>
          </ac:spMkLst>
        </pc:spChg>
        <pc:spChg chg="del mod">
          <ac:chgData name="Nikhil Nagaraj" userId="d1c1322b7b768af5" providerId="LiveId" clId="{A9B9F1B4-81E6-464A-A769-5D107D879CC6}" dt="2020-03-17T16:35:35.124" v="20629" actId="478"/>
          <ac:spMkLst>
            <pc:docMk/>
            <pc:sldMk cId="2079506968" sldId="293"/>
            <ac:spMk id="8" creationId="{9D9858E3-5C01-45B5-B28A-D8D97AAE7AFF}"/>
          </ac:spMkLst>
        </pc:spChg>
        <pc:spChg chg="del mod">
          <ac:chgData name="Nikhil Nagaraj" userId="d1c1322b7b768af5" providerId="LiveId" clId="{A9B9F1B4-81E6-464A-A769-5D107D879CC6}" dt="2020-03-17T15:15:51.671" v="15377" actId="478"/>
          <ac:spMkLst>
            <pc:docMk/>
            <pc:sldMk cId="2079506968" sldId="293"/>
            <ac:spMk id="9" creationId="{0CA870E2-E241-486C-811A-26954564F208}"/>
          </ac:spMkLst>
        </pc:spChg>
        <pc:spChg chg="add del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14" creationId="{1E94681D-2A4C-4A8D-B9B5-31D440D0328D}"/>
          </ac:spMkLst>
        </pc:spChg>
        <pc:spChg chg="add del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16" creationId="{04B7AC44-1B7B-4F09-9AA4-3DFDEC5751A8}"/>
          </ac:spMkLst>
        </pc:spChg>
        <pc:spChg chg="add del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18" creationId="{6683E473-94FF-4ACE-9433-1F14799E8907}"/>
          </ac:spMkLst>
        </pc:spChg>
        <pc:spChg chg="add del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20" creationId="{0BBB6B01-5B73-410C-B70E-8CF2FA470D11}"/>
          </ac:spMkLst>
        </pc:spChg>
        <pc:spChg chg="add del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22" creationId="{8712F587-12D0-435C-8E3F-F44C36EE71B8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27" creationId="{1E94681D-2A4C-4A8D-B9B5-31D440D0328D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29" creationId="{04B7AC44-1B7B-4F09-9AA4-3DFDEC5751A8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31" creationId="{6683E473-94FF-4ACE-9433-1F14799E8907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33" creationId="{282E2A95-1A08-4118-83C6-B1CA5648E075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35" creationId="{68DC0EC7-60EA-4BD3-BC04-D547DE1B2891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37" creationId="{2FFEFC7E-85EE-4AC9-A351-FBEB13A1D622}"/>
          </ac:spMkLst>
        </pc:spChg>
        <pc:spChg chg="add">
          <ac:chgData name="Nikhil Nagaraj" userId="d1c1322b7b768af5" providerId="LiveId" clId="{A9B9F1B4-81E6-464A-A769-5D107D879CC6}" dt="2020-03-17T15:20:43.408" v="16054" actId="26606"/>
          <ac:spMkLst>
            <pc:docMk/>
            <pc:sldMk cId="2079506968" sldId="293"/>
            <ac:spMk id="39" creationId="{CB2511BB-FC4C-45F3-94EB-661D6806C942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67" creationId="{1E94681D-2A4C-4A8D-B9B5-31D440D0328D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69" creationId="{04B7AC44-1B7B-4F09-9AA4-3DFDEC5751A8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71" creationId="{6683E473-94FF-4ACE-9433-1F14799E8907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73" creationId="{282E2A95-1A08-4118-83C6-B1CA5648E075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75" creationId="{68DC0EC7-60EA-4BD3-BC04-D547DE1B2891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77" creationId="{2FFEFC7E-85EE-4AC9-A351-FBEB13A1D622}"/>
          </ac:spMkLst>
        </pc:spChg>
        <pc:spChg chg="del">
          <ac:chgData name="Nikhil Nagaraj" userId="d1c1322b7b768af5" providerId="LiveId" clId="{A9B9F1B4-81E6-464A-A769-5D107D879CC6}" dt="2020-03-17T15:15:20.329" v="15358"/>
          <ac:spMkLst>
            <pc:docMk/>
            <pc:sldMk cId="2079506968" sldId="293"/>
            <ac:spMk id="79" creationId="{CB2511BB-FC4C-45F3-94EB-661D6806C942}"/>
          </ac:spMkLst>
        </pc:spChg>
        <pc:picChg chg="mod ord">
          <ac:chgData name="Nikhil Nagaraj" userId="d1c1322b7b768af5" providerId="LiveId" clId="{A9B9F1B4-81E6-464A-A769-5D107D879CC6}" dt="2020-03-17T15:20:43.408" v="16054" actId="26606"/>
          <ac:picMkLst>
            <pc:docMk/>
            <pc:sldMk cId="2079506968" sldId="293"/>
            <ac:picMk id="7" creationId="{A99A709E-AC5E-4F4A-8851-BD10917AA438}"/>
          </ac:picMkLst>
        </pc:picChg>
        <pc:picChg chg="add">
          <ac:chgData name="Nikhil Nagaraj" userId="d1c1322b7b768af5" providerId="LiveId" clId="{A9B9F1B4-81E6-464A-A769-5D107D879CC6}" dt="2020-03-17T16:47:34.826" v="20740"/>
          <ac:picMkLst>
            <pc:docMk/>
            <pc:sldMk cId="2079506968" sldId="293"/>
            <ac:picMk id="28" creationId="{D620A8CF-AD9A-4649-8D03-176DB130CA36}"/>
          </ac:picMkLst>
        </pc:picChg>
        <pc:picChg chg="add">
          <ac:chgData name="Nikhil Nagaraj" userId="d1c1322b7b768af5" providerId="LiveId" clId="{A9B9F1B4-81E6-464A-A769-5D107D879CC6}" dt="2020-03-17T16:51:13.762" v="20779"/>
          <ac:picMkLst>
            <pc:docMk/>
            <pc:sldMk cId="2079506968" sldId="293"/>
            <ac:picMk id="30" creationId="{1315C00F-E9B7-40DC-AF0A-16E2F1F3AA4E}"/>
          </ac:picMkLst>
        </pc:picChg>
      </pc:sldChg>
      <pc:sldChg chg="addSp delSp modSp add mod setBg">
        <pc:chgData name="Nikhil Nagaraj" userId="d1c1322b7b768af5" providerId="LiveId" clId="{A9B9F1B4-81E6-464A-A769-5D107D879CC6}" dt="2020-03-26T13:36:37.102" v="21921" actId="27636"/>
        <pc:sldMkLst>
          <pc:docMk/>
          <pc:sldMk cId="1652700224" sldId="294"/>
        </pc:sldMkLst>
        <pc:spChg chg="del">
          <ac:chgData name="Nikhil Nagaraj" userId="d1c1322b7b768af5" providerId="LiveId" clId="{A9B9F1B4-81E6-464A-A769-5D107D879CC6}" dt="2020-03-17T15:58:46.696" v="19615"/>
          <ac:spMkLst>
            <pc:docMk/>
            <pc:sldMk cId="1652700224" sldId="294"/>
            <ac:spMk id="2" creationId="{881E234A-6D86-44AD-9B5F-7C7B6E8A13D5}"/>
          </ac:spMkLst>
        </pc:spChg>
        <pc:spChg chg="del">
          <ac:chgData name="Nikhil Nagaraj" userId="d1c1322b7b768af5" providerId="LiveId" clId="{A9B9F1B4-81E6-464A-A769-5D107D879CC6}" dt="2020-03-17T15:58:46.696" v="19615"/>
          <ac:spMkLst>
            <pc:docMk/>
            <pc:sldMk cId="1652700224" sldId="294"/>
            <ac:spMk id="3" creationId="{7288E10F-5FC1-4630-9D93-A4AE7D34646D}"/>
          </ac:spMkLst>
        </pc:spChg>
        <pc:spChg chg="mod">
          <ac:chgData name="Nikhil Nagaraj" userId="d1c1322b7b768af5" providerId="LiveId" clId="{A9B9F1B4-81E6-464A-A769-5D107D879CC6}" dt="2020-03-26T13:36:37.102" v="21921" actId="27636"/>
          <ac:spMkLst>
            <pc:docMk/>
            <pc:sldMk cId="1652700224" sldId="294"/>
            <ac:spMk id="4" creationId="{A909FD6F-6992-492F-9600-9B96DC24F7C5}"/>
          </ac:spMkLst>
        </pc:spChg>
        <pc:spChg chg="mo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5" creationId="{0B3EC114-739C-42F7-A9ED-D7EB9A59A8B8}"/>
          </ac:spMkLst>
        </pc:spChg>
        <pc:spChg chg="add mo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6" creationId="{63FDFC88-C23F-4C18-B9BC-AC6499E385DE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11" creationId="{904DB13E-F722-4ED6-BB00-556651E95281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13" creationId="{7B58A187-A4B1-42EB-A4C7-8635BA507BCE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15" creationId="{37F14E7F-3054-458C-ACF9-A8DA1757C65C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17" creationId="{93747C1C-97FC-4D70-A6C8-A01FBCF5A9DC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24" creationId="{B645BD8A-B13F-463A-9101-4FB883F064BD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26" creationId="{4B934719-2D81-443B-8FB8-9CA4FFF2EBDE}"/>
          </ac:spMkLst>
        </pc:spChg>
        <pc:spChg chg="add del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30" creationId="{27454EF7-D937-4082-A347-6AEEA9C3BC11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35" creationId="{904DB13E-F722-4ED6-BB00-556651E95281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37" creationId="{7B58A187-A4B1-42EB-A4C7-8635BA507BCE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39" creationId="{37F14E7F-3054-458C-ACF9-A8DA1757C65C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41" creationId="{93747C1C-97FC-4D70-A6C8-A01FBCF5A9DC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48" creationId="{B66F8A2C-B8CF-4B20-9A73-2ADCF6302755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50" creationId="{B5DD78E9-DE0D-47AF-A0DB-F475221E3DC7}"/>
          </ac:spMkLst>
        </pc:spChg>
        <pc:spChg chg="add del">
          <ac:chgData name="Nikhil Nagaraj" userId="d1c1322b7b768af5" providerId="LiveId" clId="{A9B9F1B4-81E6-464A-A769-5D107D879CC6}" dt="2020-03-17T15:59:14.545" v="19623" actId="26606"/>
          <ac:spMkLst>
            <pc:docMk/>
            <pc:sldMk cId="1652700224" sldId="294"/>
            <ac:spMk id="52" creationId="{A118D329-2010-4A15-B57C-429FFAE35B11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56" creationId="{904DB13E-F722-4ED6-BB00-556651E95281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57" creationId="{7B58A187-A4B1-42EB-A4C7-8635BA507BCE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58" creationId="{37F14E7F-3054-458C-ACF9-A8DA1757C65C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59" creationId="{93747C1C-97FC-4D70-A6C8-A01FBCF5A9DC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61" creationId="{6EB4BFD6-A85D-4A13-A54A-9A5C9E31C69E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62" creationId="{B5DD78E9-DE0D-47AF-A0DB-F475221E3DC7}"/>
          </ac:spMkLst>
        </pc:spChg>
        <pc:spChg chg="add">
          <ac:chgData name="Nikhil Nagaraj" userId="d1c1322b7b768af5" providerId="LiveId" clId="{A9B9F1B4-81E6-464A-A769-5D107D879CC6}" dt="2020-03-17T15:59:14.565" v="19624" actId="26606"/>
          <ac:spMkLst>
            <pc:docMk/>
            <pc:sldMk cId="1652700224" sldId="294"/>
            <ac:spMk id="63" creationId="{A118D329-2010-4A15-B57C-429FFAE35B11}"/>
          </ac:spMkLst>
        </pc:spChg>
        <pc:grpChg chg="add del">
          <ac:chgData name="Nikhil Nagaraj" userId="d1c1322b7b768af5" providerId="LiveId" clId="{A9B9F1B4-81E6-464A-A769-5D107D879CC6}" dt="2020-03-17T15:59:14.565" v="19624" actId="26606"/>
          <ac:grpSpMkLst>
            <pc:docMk/>
            <pc:sldMk cId="1652700224" sldId="294"/>
            <ac:grpSpMk id="19" creationId="{E26428D7-C6F3-473D-A360-A3F5C3E8728C}"/>
          </ac:grpSpMkLst>
        </pc:grpChg>
        <pc:grpChg chg="add del">
          <ac:chgData name="Nikhil Nagaraj" userId="d1c1322b7b768af5" providerId="LiveId" clId="{A9B9F1B4-81E6-464A-A769-5D107D879CC6}" dt="2020-03-17T15:59:14.545" v="19623" actId="26606"/>
          <ac:grpSpMkLst>
            <pc:docMk/>
            <pc:sldMk cId="1652700224" sldId="294"/>
            <ac:grpSpMk id="43" creationId="{E26428D7-C6F3-473D-A360-A3F5C3E8728C}"/>
          </ac:grpSpMkLst>
        </pc:grpChg>
        <pc:grpChg chg="add">
          <ac:chgData name="Nikhil Nagaraj" userId="d1c1322b7b768af5" providerId="LiveId" clId="{A9B9F1B4-81E6-464A-A769-5D107D879CC6}" dt="2020-03-17T15:59:14.565" v="19624" actId="26606"/>
          <ac:grpSpMkLst>
            <pc:docMk/>
            <pc:sldMk cId="1652700224" sldId="294"/>
            <ac:grpSpMk id="60" creationId="{E26428D7-C6F3-473D-A360-A3F5C3E8728C}"/>
          </ac:grpSpMkLst>
        </pc:grpChg>
        <pc:cxnChg chg="add del">
          <ac:chgData name="Nikhil Nagaraj" userId="d1c1322b7b768af5" providerId="LiveId" clId="{A9B9F1B4-81E6-464A-A769-5D107D879CC6}" dt="2020-03-17T15:59:14.565" v="19624" actId="26606"/>
          <ac:cxnSpMkLst>
            <pc:docMk/>
            <pc:sldMk cId="1652700224" sldId="294"/>
            <ac:cxnSpMk id="28" creationId="{B29CC623-FD26-47FD-9E70-44325D453EF1}"/>
          </ac:cxnSpMkLst>
        </pc:cxnChg>
        <pc:cxnChg chg="add del">
          <ac:chgData name="Nikhil Nagaraj" userId="d1c1322b7b768af5" providerId="LiveId" clId="{A9B9F1B4-81E6-464A-A769-5D107D879CC6}" dt="2020-03-17T15:59:14.545" v="19623" actId="26606"/>
          <ac:cxnSpMkLst>
            <pc:docMk/>
            <pc:sldMk cId="1652700224" sldId="294"/>
            <ac:cxnSpMk id="54" creationId="{994262BC-EE98-4BD6-82DB-4955E8DCC290}"/>
          </ac:cxnSpMkLst>
        </pc:cxnChg>
        <pc:cxnChg chg="add">
          <ac:chgData name="Nikhil Nagaraj" userId="d1c1322b7b768af5" providerId="LiveId" clId="{A9B9F1B4-81E6-464A-A769-5D107D879CC6}" dt="2020-03-17T15:59:14.565" v="19624" actId="26606"/>
          <ac:cxnSpMkLst>
            <pc:docMk/>
            <pc:sldMk cId="1652700224" sldId="294"/>
            <ac:cxnSpMk id="64" creationId="{994262BC-EE98-4BD6-82DB-4955E8DCC290}"/>
          </ac:cxnSpMkLst>
        </pc:cxnChg>
      </pc:sldChg>
      <pc:sldChg chg="add del">
        <pc:chgData name="Nikhil Nagaraj" userId="d1c1322b7b768af5" providerId="LiveId" clId="{A9B9F1B4-81E6-464A-A769-5D107D879CC6}" dt="2020-03-15T12:55:43.296" v="11334"/>
        <pc:sldMkLst>
          <pc:docMk/>
          <pc:sldMk cId="4056611703" sldId="294"/>
        </pc:sldMkLst>
      </pc:sldChg>
      <pc:sldChg chg="addSp delSp modSp add mod modTransition">
        <pc:chgData name="Nikhil Nagaraj" userId="d1c1322b7b768af5" providerId="LiveId" clId="{A9B9F1B4-81E6-464A-A769-5D107D879CC6}" dt="2020-03-26T13:40:37.989" v="21934"/>
        <pc:sldMkLst>
          <pc:docMk/>
          <pc:sldMk cId="1074091112" sldId="295"/>
        </pc:sldMkLst>
        <pc:spChg chg="add del mod">
          <ac:chgData name="Nikhil Nagaraj" userId="d1c1322b7b768af5" providerId="LiveId" clId="{A9B9F1B4-81E6-464A-A769-5D107D879CC6}" dt="2020-03-26T13:36:35.175" v="21919"/>
          <ac:spMkLst>
            <pc:docMk/>
            <pc:sldMk cId="1074091112" sldId="295"/>
            <ac:spMk id="2" creationId="{30F8E92E-3D35-4BE7-AAF1-821EAD08D1F2}"/>
          </ac:spMkLst>
        </pc:spChg>
        <pc:spChg chg="del">
          <ac:chgData name="Nikhil Nagaraj" userId="d1c1322b7b768af5" providerId="LiveId" clId="{A9B9F1B4-81E6-464A-A769-5D107D879CC6}" dt="2020-03-17T16:49:28.959" v="20751"/>
          <ac:spMkLst>
            <pc:docMk/>
            <pc:sldMk cId="1074091112" sldId="295"/>
            <ac:spMk id="2" creationId="{9BD4E9F9-3AFB-4D3A-9074-0C4CFD902B3F}"/>
          </ac:spMkLst>
        </pc:spChg>
        <pc:spChg chg="add mod">
          <ac:chgData name="Nikhil Nagaraj" userId="d1c1322b7b768af5" providerId="LiveId" clId="{A9B9F1B4-81E6-464A-A769-5D107D879CC6}" dt="2020-03-17T16:49:33.065" v="20761" actId="20577"/>
          <ac:spMkLst>
            <pc:docMk/>
            <pc:sldMk cId="1074091112" sldId="295"/>
            <ac:spMk id="5" creationId="{331B9911-DB0B-4542-9D22-52F561C60B47}"/>
          </ac:spMkLst>
        </pc:spChg>
        <pc:spChg chg="add del mod">
          <ac:chgData name="Nikhil Nagaraj" userId="d1c1322b7b768af5" providerId="LiveId" clId="{A9B9F1B4-81E6-464A-A769-5D107D879CC6}" dt="2020-03-26T13:40:37.989" v="21934"/>
          <ac:spMkLst>
            <pc:docMk/>
            <pc:sldMk cId="1074091112" sldId="295"/>
            <ac:spMk id="6" creationId="{1B551EDF-897A-4E08-A1F2-5C913793821A}"/>
          </ac:spMkLst>
        </pc:spChg>
        <pc:graphicFrameChg chg="add del">
          <ac:chgData name="Nikhil Nagaraj" userId="d1c1322b7b768af5" providerId="LiveId" clId="{A9B9F1B4-81E6-464A-A769-5D107D879CC6}" dt="2020-03-26T13:39:03.984" v="21926"/>
          <ac:graphicFrameMkLst>
            <pc:docMk/>
            <pc:sldMk cId="1074091112" sldId="295"/>
            <ac:graphicFrameMk id="7" creationId="{CDA19FA4-954E-4149-A8FC-B4ED88149114}"/>
          </ac:graphicFrameMkLst>
        </pc:graphicFrameChg>
      </pc:sldChg>
      <pc:sldMasterChg chg="setBg modSldLayout">
        <pc:chgData name="Nikhil Nagaraj" userId="d1c1322b7b768af5" providerId="LiveId" clId="{A9B9F1B4-81E6-464A-A769-5D107D879CC6}" dt="2020-03-13T11:14:52.212" v="5199"/>
        <pc:sldMasterMkLst>
          <pc:docMk/>
          <pc:sldMasterMk cId="3128590389" sldId="2147483660"/>
        </pc:sldMasterMkLst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2654403158" sldId="2147483661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1703141785" sldId="2147483662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338023362" sldId="2147483663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2639106188" sldId="2147483664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1814875071" sldId="2147483665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2721734359" sldId="2147483666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1823546129" sldId="2147483667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497291210" sldId="2147483668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2624448746" sldId="2147483669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4287779173" sldId="2147483670"/>
          </pc:sldLayoutMkLst>
        </pc:sldLayoutChg>
        <pc:sldLayoutChg chg="setBg">
          <pc:chgData name="Nikhil Nagaraj" userId="d1c1322b7b768af5" providerId="LiveId" clId="{A9B9F1B4-81E6-464A-A769-5D107D879CC6}" dt="2020-03-13T11:14:52.212" v="5199"/>
          <pc:sldLayoutMkLst>
            <pc:docMk/>
            <pc:sldMasterMk cId="3128590389" sldId="2147483660"/>
            <pc:sldLayoutMk cId="1130875989" sldId="214748367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5439D6-5193-49E0-93DA-68FC206DD3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8F916C-4E60-4E9E-8ABD-BAF1B7385B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Beat</a:t>
          </a:r>
          <a:r>
            <a:rPr lang="en-US" dirty="0"/>
            <a:t> :  A basic unit of time in music. </a:t>
          </a:r>
        </a:p>
      </dgm:t>
    </dgm:pt>
    <dgm:pt modelId="{855A69D6-2208-47F8-AAD2-605A40F6219A}" type="parTrans" cxnId="{91DB38E4-FF9B-4602-AEE5-30EAD8E147A9}">
      <dgm:prSet/>
      <dgm:spPr/>
      <dgm:t>
        <a:bodyPr/>
        <a:lstStyle/>
        <a:p>
          <a:endParaRPr lang="en-US"/>
        </a:p>
      </dgm:t>
    </dgm:pt>
    <dgm:pt modelId="{57A3E1FE-6132-49FE-B6E2-33CC57BAD40C}" type="sibTrans" cxnId="{91DB38E4-FF9B-4602-AEE5-30EAD8E147A9}">
      <dgm:prSet/>
      <dgm:spPr/>
      <dgm:t>
        <a:bodyPr/>
        <a:lstStyle/>
        <a:p>
          <a:endParaRPr lang="en-US"/>
        </a:p>
      </dgm:t>
    </dgm:pt>
    <dgm:pt modelId="{2E6ED911-6FA6-4835-B4F4-F45CF5C702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Tempo</a:t>
          </a:r>
          <a:r>
            <a:rPr lang="en-US" dirty="0"/>
            <a:t> : The pace of a given piece. Usually represented as beats per minute. </a:t>
          </a:r>
        </a:p>
      </dgm:t>
    </dgm:pt>
    <dgm:pt modelId="{4BCCB67E-82D2-45A9-988D-474AB302AA4D}" type="parTrans" cxnId="{1E6ED92E-F1E2-4159-A527-E63B86AF1667}">
      <dgm:prSet/>
      <dgm:spPr/>
      <dgm:t>
        <a:bodyPr/>
        <a:lstStyle/>
        <a:p>
          <a:endParaRPr lang="en-US"/>
        </a:p>
      </dgm:t>
    </dgm:pt>
    <dgm:pt modelId="{B855AAE7-64E6-4F02-BF22-012B6B367E30}" type="sibTrans" cxnId="{1E6ED92E-F1E2-4159-A527-E63B86AF1667}">
      <dgm:prSet/>
      <dgm:spPr/>
      <dgm:t>
        <a:bodyPr/>
        <a:lstStyle/>
        <a:p>
          <a:endParaRPr lang="en-US"/>
        </a:p>
      </dgm:t>
    </dgm:pt>
    <dgm:pt modelId="{1B85BB02-D323-4EA6-A82F-9168A4F377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Bar </a:t>
          </a:r>
          <a:r>
            <a:rPr lang="en-US" dirty="0"/>
            <a:t>:  A small section of music. Every bar (usually) has the same number of beats in it. </a:t>
          </a:r>
        </a:p>
      </dgm:t>
    </dgm:pt>
    <dgm:pt modelId="{388C7FD7-5042-450A-8BAA-0A196B88C2E1}" type="parTrans" cxnId="{2B2418FB-0DCF-44DA-96C1-D8D987EEBD07}">
      <dgm:prSet/>
      <dgm:spPr/>
      <dgm:t>
        <a:bodyPr/>
        <a:lstStyle/>
        <a:p>
          <a:endParaRPr lang="en-US"/>
        </a:p>
      </dgm:t>
    </dgm:pt>
    <dgm:pt modelId="{95A0E684-5C78-4AB4-A4EE-48D73779DAB6}" type="sibTrans" cxnId="{2B2418FB-0DCF-44DA-96C1-D8D987EEBD07}">
      <dgm:prSet/>
      <dgm:spPr/>
      <dgm:t>
        <a:bodyPr/>
        <a:lstStyle/>
        <a:p>
          <a:endParaRPr lang="en-US"/>
        </a:p>
      </dgm:t>
    </dgm:pt>
    <dgm:pt modelId="{F219D203-4214-449B-A197-D2C18307D5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Note</a:t>
          </a:r>
          <a:r>
            <a:rPr lang="en-US" dirty="0"/>
            <a:t> : Denotes a musical sound. A whole note corresponds to 4 beats.</a:t>
          </a:r>
        </a:p>
      </dgm:t>
    </dgm:pt>
    <dgm:pt modelId="{DA5D370C-4D48-4D7E-87DD-E600665A2EDB}" type="parTrans" cxnId="{8AE4F902-DE99-4CBF-9854-1840E4549002}">
      <dgm:prSet/>
      <dgm:spPr/>
      <dgm:t>
        <a:bodyPr/>
        <a:lstStyle/>
        <a:p>
          <a:endParaRPr lang="en-US"/>
        </a:p>
      </dgm:t>
    </dgm:pt>
    <dgm:pt modelId="{89B53013-7EAF-4CCE-95CD-A7148816D0CC}" type="sibTrans" cxnId="{8AE4F902-DE99-4CBF-9854-1840E4549002}">
      <dgm:prSet/>
      <dgm:spPr/>
      <dgm:t>
        <a:bodyPr/>
        <a:lstStyle/>
        <a:p>
          <a:endParaRPr lang="en-US"/>
        </a:p>
      </dgm:t>
    </dgm:pt>
    <dgm:pt modelId="{1130EE2C-4BC5-41F2-BCE5-A04F7796DF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16</a:t>
          </a:r>
          <a:r>
            <a:rPr lang="en-US" b="1" baseline="30000" dirty="0"/>
            <a:t>th</a:t>
          </a:r>
          <a:r>
            <a:rPr lang="en-US" b="1" dirty="0"/>
            <a:t> Note </a:t>
          </a:r>
          <a:r>
            <a:rPr lang="en-US" dirty="0"/>
            <a:t>: Corresponds to 1/16</a:t>
          </a:r>
          <a:r>
            <a:rPr lang="en-US" baseline="30000" dirty="0"/>
            <a:t>th</a:t>
          </a:r>
          <a:r>
            <a:rPr lang="en-US" dirty="0"/>
            <a:t> a whole note.</a:t>
          </a:r>
        </a:p>
      </dgm:t>
    </dgm:pt>
    <dgm:pt modelId="{63E832AC-08F0-4C1A-998F-54D815705CB1}" type="parTrans" cxnId="{D6826F3E-0612-4106-8B64-04811D7A021C}">
      <dgm:prSet/>
      <dgm:spPr/>
      <dgm:t>
        <a:bodyPr/>
        <a:lstStyle/>
        <a:p>
          <a:endParaRPr lang="en-US"/>
        </a:p>
      </dgm:t>
    </dgm:pt>
    <dgm:pt modelId="{2A12175B-25D8-4220-ACDB-E62912CCE7AE}" type="sibTrans" cxnId="{D6826F3E-0612-4106-8B64-04811D7A021C}">
      <dgm:prSet/>
      <dgm:spPr/>
      <dgm:t>
        <a:bodyPr/>
        <a:lstStyle/>
        <a:p>
          <a:endParaRPr lang="en-US"/>
        </a:p>
      </dgm:t>
    </dgm:pt>
    <dgm:pt modelId="{E1BD16FB-15CA-4114-B738-2C254121FA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MIDI </a:t>
          </a:r>
          <a:r>
            <a:rPr lang="en-US" dirty="0"/>
            <a:t>:  A technical standard for electronics and interfaces related to music.</a:t>
          </a:r>
        </a:p>
      </dgm:t>
    </dgm:pt>
    <dgm:pt modelId="{F5DB5AEE-D1E9-42D8-9A29-F5CC0A0A69BF}" type="parTrans" cxnId="{FEE049E0-042D-49D5-A031-5B03FE39A1D2}">
      <dgm:prSet/>
      <dgm:spPr/>
      <dgm:t>
        <a:bodyPr/>
        <a:lstStyle/>
        <a:p>
          <a:endParaRPr lang="en-US"/>
        </a:p>
      </dgm:t>
    </dgm:pt>
    <dgm:pt modelId="{286F2A3F-CA5B-4BDC-A0D7-2A8155DDFFBD}" type="sibTrans" cxnId="{FEE049E0-042D-49D5-A031-5B03FE39A1D2}">
      <dgm:prSet/>
      <dgm:spPr/>
      <dgm:t>
        <a:bodyPr/>
        <a:lstStyle/>
        <a:p>
          <a:endParaRPr lang="en-US"/>
        </a:p>
      </dgm:t>
    </dgm:pt>
    <dgm:pt modelId="{36FFC673-96A3-4366-8D67-BAAE7D145F3E}" type="pres">
      <dgm:prSet presAssocID="{C15439D6-5193-49E0-93DA-68FC206DD374}" presName="root" presStyleCnt="0">
        <dgm:presLayoutVars>
          <dgm:dir/>
          <dgm:resizeHandles val="exact"/>
        </dgm:presLayoutVars>
      </dgm:prSet>
      <dgm:spPr/>
    </dgm:pt>
    <dgm:pt modelId="{F1AB81A4-4F7C-4B67-84CE-8C5C04731D22}" type="pres">
      <dgm:prSet presAssocID="{408F916C-4E60-4E9E-8ABD-BAF1B7385B6B}" presName="compNode" presStyleCnt="0"/>
      <dgm:spPr/>
    </dgm:pt>
    <dgm:pt modelId="{99B34404-697D-411B-B47C-4F3FDF461DF2}" type="pres">
      <dgm:prSet presAssocID="{408F916C-4E60-4E9E-8ABD-BAF1B7385B6B}" presName="bgRect" presStyleLbl="bgShp" presStyleIdx="0" presStyleCnt="6"/>
      <dgm:spPr/>
    </dgm:pt>
    <dgm:pt modelId="{B2F2DA7A-5BCE-4E02-A00C-EF3223E79C3B}" type="pres">
      <dgm:prSet presAssocID="{408F916C-4E60-4E9E-8ABD-BAF1B7385B6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1301EA1E-A326-4CDE-A36D-16B5970C5CDD}" type="pres">
      <dgm:prSet presAssocID="{408F916C-4E60-4E9E-8ABD-BAF1B7385B6B}" presName="spaceRect" presStyleCnt="0"/>
      <dgm:spPr/>
    </dgm:pt>
    <dgm:pt modelId="{71E06B4B-464F-41BB-8CEC-918865ABB24E}" type="pres">
      <dgm:prSet presAssocID="{408F916C-4E60-4E9E-8ABD-BAF1B7385B6B}" presName="parTx" presStyleLbl="revTx" presStyleIdx="0" presStyleCnt="6">
        <dgm:presLayoutVars>
          <dgm:chMax val="0"/>
          <dgm:chPref val="0"/>
        </dgm:presLayoutVars>
      </dgm:prSet>
      <dgm:spPr/>
    </dgm:pt>
    <dgm:pt modelId="{1BB621F3-D38C-427F-8D88-3FCC00C1DDCB}" type="pres">
      <dgm:prSet presAssocID="{57A3E1FE-6132-49FE-B6E2-33CC57BAD40C}" presName="sibTrans" presStyleCnt="0"/>
      <dgm:spPr/>
    </dgm:pt>
    <dgm:pt modelId="{4FC6D52D-8F39-491F-A3FC-664ABDE60DAC}" type="pres">
      <dgm:prSet presAssocID="{2E6ED911-6FA6-4835-B4F4-F45CF5C70259}" presName="compNode" presStyleCnt="0"/>
      <dgm:spPr/>
    </dgm:pt>
    <dgm:pt modelId="{C4788A9C-8C2D-4D25-B264-D8B0FBF9F018}" type="pres">
      <dgm:prSet presAssocID="{2E6ED911-6FA6-4835-B4F4-F45CF5C70259}" presName="bgRect" presStyleLbl="bgShp" presStyleIdx="1" presStyleCnt="6"/>
      <dgm:spPr/>
    </dgm:pt>
    <dgm:pt modelId="{6FA2AE18-5065-4DE0-9BDA-DEC7DB56FFC0}" type="pres">
      <dgm:prSet presAssocID="{2E6ED911-6FA6-4835-B4F4-F45CF5C7025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4753CEB-EAFC-4334-83DF-CC97CDE319C8}" type="pres">
      <dgm:prSet presAssocID="{2E6ED911-6FA6-4835-B4F4-F45CF5C70259}" presName="spaceRect" presStyleCnt="0"/>
      <dgm:spPr/>
    </dgm:pt>
    <dgm:pt modelId="{6EE1329E-C28C-4B1A-854D-55A307DA3220}" type="pres">
      <dgm:prSet presAssocID="{2E6ED911-6FA6-4835-B4F4-F45CF5C70259}" presName="parTx" presStyleLbl="revTx" presStyleIdx="1" presStyleCnt="6">
        <dgm:presLayoutVars>
          <dgm:chMax val="0"/>
          <dgm:chPref val="0"/>
        </dgm:presLayoutVars>
      </dgm:prSet>
      <dgm:spPr/>
    </dgm:pt>
    <dgm:pt modelId="{56AF19E9-DD2D-4EAC-BDA1-96C2DBE4B73F}" type="pres">
      <dgm:prSet presAssocID="{B855AAE7-64E6-4F02-BF22-012B6B367E30}" presName="sibTrans" presStyleCnt="0"/>
      <dgm:spPr/>
    </dgm:pt>
    <dgm:pt modelId="{71314259-824A-467D-AA83-08B6356A8873}" type="pres">
      <dgm:prSet presAssocID="{1B85BB02-D323-4EA6-A82F-9168A4F377A0}" presName="compNode" presStyleCnt="0"/>
      <dgm:spPr/>
    </dgm:pt>
    <dgm:pt modelId="{D019D762-42EA-4D6B-9075-D78BAC2F43B4}" type="pres">
      <dgm:prSet presAssocID="{1B85BB02-D323-4EA6-A82F-9168A4F377A0}" presName="bgRect" presStyleLbl="bgShp" presStyleIdx="2" presStyleCnt="6"/>
      <dgm:spPr/>
    </dgm:pt>
    <dgm:pt modelId="{87052DA7-EC26-429B-809B-26CE01F6DD5C}" type="pres">
      <dgm:prSet presAssocID="{1B85BB02-D323-4EA6-A82F-9168A4F377A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s clef"/>
        </a:ext>
      </dgm:extLst>
    </dgm:pt>
    <dgm:pt modelId="{25F2AA23-B853-4DF9-9470-697D9CFBEFE6}" type="pres">
      <dgm:prSet presAssocID="{1B85BB02-D323-4EA6-A82F-9168A4F377A0}" presName="spaceRect" presStyleCnt="0"/>
      <dgm:spPr/>
    </dgm:pt>
    <dgm:pt modelId="{50CAC5EC-6310-494C-9262-3A2D1825D8A7}" type="pres">
      <dgm:prSet presAssocID="{1B85BB02-D323-4EA6-A82F-9168A4F377A0}" presName="parTx" presStyleLbl="revTx" presStyleIdx="2" presStyleCnt="6">
        <dgm:presLayoutVars>
          <dgm:chMax val="0"/>
          <dgm:chPref val="0"/>
        </dgm:presLayoutVars>
      </dgm:prSet>
      <dgm:spPr/>
    </dgm:pt>
    <dgm:pt modelId="{CA9A3DBD-7019-4738-858E-4A449F55505C}" type="pres">
      <dgm:prSet presAssocID="{95A0E684-5C78-4AB4-A4EE-48D73779DAB6}" presName="sibTrans" presStyleCnt="0"/>
      <dgm:spPr/>
    </dgm:pt>
    <dgm:pt modelId="{B1597615-A8B5-45C1-9D36-FB513356F2D0}" type="pres">
      <dgm:prSet presAssocID="{F219D203-4214-449B-A197-D2C18307D5A3}" presName="compNode" presStyleCnt="0"/>
      <dgm:spPr/>
    </dgm:pt>
    <dgm:pt modelId="{B96C1684-A518-4DF3-9D6B-43A6B51E4402}" type="pres">
      <dgm:prSet presAssocID="{F219D203-4214-449B-A197-D2C18307D5A3}" presName="bgRect" presStyleLbl="bgShp" presStyleIdx="3" presStyleCnt="6"/>
      <dgm:spPr/>
    </dgm:pt>
    <dgm:pt modelId="{631F1D7D-875C-42EF-B6EE-42BA257A3F43}" type="pres">
      <dgm:prSet presAssocID="{F219D203-4214-449B-A197-D2C18307D5A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DBD39215-DD6A-46EA-9919-8CD4B6733881}" type="pres">
      <dgm:prSet presAssocID="{F219D203-4214-449B-A197-D2C18307D5A3}" presName="spaceRect" presStyleCnt="0"/>
      <dgm:spPr/>
    </dgm:pt>
    <dgm:pt modelId="{62DAAEBB-EE29-418E-8316-7135A8B21D31}" type="pres">
      <dgm:prSet presAssocID="{F219D203-4214-449B-A197-D2C18307D5A3}" presName="parTx" presStyleLbl="revTx" presStyleIdx="3" presStyleCnt="6">
        <dgm:presLayoutVars>
          <dgm:chMax val="0"/>
          <dgm:chPref val="0"/>
        </dgm:presLayoutVars>
      </dgm:prSet>
      <dgm:spPr/>
    </dgm:pt>
    <dgm:pt modelId="{A94B69E8-4F7D-42B6-826C-5FC2DC57685A}" type="pres">
      <dgm:prSet presAssocID="{89B53013-7EAF-4CCE-95CD-A7148816D0CC}" presName="sibTrans" presStyleCnt="0"/>
      <dgm:spPr/>
    </dgm:pt>
    <dgm:pt modelId="{E6053003-1BE6-42E3-9B8B-8F2B94EC5DE0}" type="pres">
      <dgm:prSet presAssocID="{1130EE2C-4BC5-41F2-BCE5-A04F7796DFB9}" presName="compNode" presStyleCnt="0"/>
      <dgm:spPr/>
    </dgm:pt>
    <dgm:pt modelId="{40154AE3-AB94-41F9-9844-FC4A68E7A010}" type="pres">
      <dgm:prSet presAssocID="{1130EE2C-4BC5-41F2-BCE5-A04F7796DFB9}" presName="bgRect" presStyleLbl="bgShp" presStyleIdx="4" presStyleCnt="6"/>
      <dgm:spPr/>
    </dgm:pt>
    <dgm:pt modelId="{AB9F75BA-2E3D-4885-900A-8E18FA201B00}" type="pres">
      <dgm:prSet presAssocID="{1130EE2C-4BC5-41F2-BCE5-A04F7796DFB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61819925-6039-4B71-B8D8-4BEFC747BE17}" type="pres">
      <dgm:prSet presAssocID="{1130EE2C-4BC5-41F2-BCE5-A04F7796DFB9}" presName="spaceRect" presStyleCnt="0"/>
      <dgm:spPr/>
    </dgm:pt>
    <dgm:pt modelId="{10936527-302D-4FE8-BC02-BD2DBC0A80BF}" type="pres">
      <dgm:prSet presAssocID="{1130EE2C-4BC5-41F2-BCE5-A04F7796DFB9}" presName="parTx" presStyleLbl="revTx" presStyleIdx="4" presStyleCnt="6">
        <dgm:presLayoutVars>
          <dgm:chMax val="0"/>
          <dgm:chPref val="0"/>
        </dgm:presLayoutVars>
      </dgm:prSet>
      <dgm:spPr/>
    </dgm:pt>
    <dgm:pt modelId="{4FEEBFB9-659C-4F55-8E78-2A63AB6CBF97}" type="pres">
      <dgm:prSet presAssocID="{2A12175B-25D8-4220-ACDB-E62912CCE7AE}" presName="sibTrans" presStyleCnt="0"/>
      <dgm:spPr/>
    </dgm:pt>
    <dgm:pt modelId="{A8C9EC6E-395D-45F6-A6B4-07274BD52775}" type="pres">
      <dgm:prSet presAssocID="{E1BD16FB-15CA-4114-B738-2C254121FA6D}" presName="compNode" presStyleCnt="0"/>
      <dgm:spPr/>
    </dgm:pt>
    <dgm:pt modelId="{5283DFD3-76C6-4988-811A-B93D736DAB5D}" type="pres">
      <dgm:prSet presAssocID="{E1BD16FB-15CA-4114-B738-2C254121FA6D}" presName="bgRect" presStyleLbl="bgShp" presStyleIdx="5" presStyleCnt="6"/>
      <dgm:spPr/>
    </dgm:pt>
    <dgm:pt modelId="{363AD67E-D939-4D5B-91F1-99371BF3D398}" type="pres">
      <dgm:prSet presAssocID="{E1BD16FB-15CA-4114-B738-2C254121FA6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89C51DEB-86C0-4592-89D1-A3279ACCE6BC}" type="pres">
      <dgm:prSet presAssocID="{E1BD16FB-15CA-4114-B738-2C254121FA6D}" presName="spaceRect" presStyleCnt="0"/>
      <dgm:spPr/>
    </dgm:pt>
    <dgm:pt modelId="{7AD55744-8F2B-405E-91EE-74E0743678FC}" type="pres">
      <dgm:prSet presAssocID="{E1BD16FB-15CA-4114-B738-2C254121FA6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8AE4F902-DE99-4CBF-9854-1840E4549002}" srcId="{C15439D6-5193-49E0-93DA-68FC206DD374}" destId="{F219D203-4214-449B-A197-D2C18307D5A3}" srcOrd="3" destOrd="0" parTransId="{DA5D370C-4D48-4D7E-87DD-E600665A2EDB}" sibTransId="{89B53013-7EAF-4CCE-95CD-A7148816D0CC}"/>
    <dgm:cxn modelId="{62181309-F3B0-44C3-85C8-768F43EF9356}" type="presOf" srcId="{F219D203-4214-449B-A197-D2C18307D5A3}" destId="{62DAAEBB-EE29-418E-8316-7135A8B21D31}" srcOrd="0" destOrd="0" presId="urn:microsoft.com/office/officeart/2018/2/layout/IconVerticalSolidList"/>
    <dgm:cxn modelId="{53CA930B-B3F3-46B0-AA84-EBA15E91ED78}" type="presOf" srcId="{E1BD16FB-15CA-4114-B738-2C254121FA6D}" destId="{7AD55744-8F2B-405E-91EE-74E0743678FC}" srcOrd="0" destOrd="0" presId="urn:microsoft.com/office/officeart/2018/2/layout/IconVerticalSolidList"/>
    <dgm:cxn modelId="{8C7C0B2D-F427-4F54-8061-B1542C243CC9}" type="presOf" srcId="{408F916C-4E60-4E9E-8ABD-BAF1B7385B6B}" destId="{71E06B4B-464F-41BB-8CEC-918865ABB24E}" srcOrd="0" destOrd="0" presId="urn:microsoft.com/office/officeart/2018/2/layout/IconVerticalSolidList"/>
    <dgm:cxn modelId="{F2DFD22D-DFEF-4222-9E7D-BDEABC6FD632}" type="presOf" srcId="{2E6ED911-6FA6-4835-B4F4-F45CF5C70259}" destId="{6EE1329E-C28C-4B1A-854D-55A307DA3220}" srcOrd="0" destOrd="0" presId="urn:microsoft.com/office/officeart/2018/2/layout/IconVerticalSolidList"/>
    <dgm:cxn modelId="{1E6ED92E-F1E2-4159-A527-E63B86AF1667}" srcId="{C15439D6-5193-49E0-93DA-68FC206DD374}" destId="{2E6ED911-6FA6-4835-B4F4-F45CF5C70259}" srcOrd="1" destOrd="0" parTransId="{4BCCB67E-82D2-45A9-988D-474AB302AA4D}" sibTransId="{B855AAE7-64E6-4F02-BF22-012B6B367E30}"/>
    <dgm:cxn modelId="{D6826F3E-0612-4106-8B64-04811D7A021C}" srcId="{C15439D6-5193-49E0-93DA-68FC206DD374}" destId="{1130EE2C-4BC5-41F2-BCE5-A04F7796DFB9}" srcOrd="4" destOrd="0" parTransId="{63E832AC-08F0-4C1A-998F-54D815705CB1}" sibTransId="{2A12175B-25D8-4220-ACDB-E62912CCE7AE}"/>
    <dgm:cxn modelId="{86998F4C-C424-4749-9612-C81C7310C222}" type="presOf" srcId="{C15439D6-5193-49E0-93DA-68FC206DD374}" destId="{36FFC673-96A3-4366-8D67-BAAE7D145F3E}" srcOrd="0" destOrd="0" presId="urn:microsoft.com/office/officeart/2018/2/layout/IconVerticalSolidList"/>
    <dgm:cxn modelId="{D131C1CF-5E9D-403E-92D9-87BFF0D5535A}" type="presOf" srcId="{1130EE2C-4BC5-41F2-BCE5-A04F7796DFB9}" destId="{10936527-302D-4FE8-BC02-BD2DBC0A80BF}" srcOrd="0" destOrd="0" presId="urn:microsoft.com/office/officeart/2018/2/layout/IconVerticalSolidList"/>
    <dgm:cxn modelId="{FEE049E0-042D-49D5-A031-5B03FE39A1D2}" srcId="{C15439D6-5193-49E0-93DA-68FC206DD374}" destId="{E1BD16FB-15CA-4114-B738-2C254121FA6D}" srcOrd="5" destOrd="0" parTransId="{F5DB5AEE-D1E9-42D8-9A29-F5CC0A0A69BF}" sibTransId="{286F2A3F-CA5B-4BDC-A0D7-2A8155DDFFBD}"/>
    <dgm:cxn modelId="{91DB38E4-FF9B-4602-AEE5-30EAD8E147A9}" srcId="{C15439D6-5193-49E0-93DA-68FC206DD374}" destId="{408F916C-4E60-4E9E-8ABD-BAF1B7385B6B}" srcOrd="0" destOrd="0" parTransId="{855A69D6-2208-47F8-AAD2-605A40F6219A}" sibTransId="{57A3E1FE-6132-49FE-B6E2-33CC57BAD40C}"/>
    <dgm:cxn modelId="{191B46F4-F405-4EDB-BD0D-2AF6C38FD99F}" type="presOf" srcId="{1B85BB02-D323-4EA6-A82F-9168A4F377A0}" destId="{50CAC5EC-6310-494C-9262-3A2D1825D8A7}" srcOrd="0" destOrd="0" presId="urn:microsoft.com/office/officeart/2018/2/layout/IconVerticalSolidList"/>
    <dgm:cxn modelId="{2B2418FB-0DCF-44DA-96C1-D8D987EEBD07}" srcId="{C15439D6-5193-49E0-93DA-68FC206DD374}" destId="{1B85BB02-D323-4EA6-A82F-9168A4F377A0}" srcOrd="2" destOrd="0" parTransId="{388C7FD7-5042-450A-8BAA-0A196B88C2E1}" sibTransId="{95A0E684-5C78-4AB4-A4EE-48D73779DAB6}"/>
    <dgm:cxn modelId="{11C336F7-1F28-458A-BC08-2C18F5429FCD}" type="presParOf" srcId="{36FFC673-96A3-4366-8D67-BAAE7D145F3E}" destId="{F1AB81A4-4F7C-4B67-84CE-8C5C04731D22}" srcOrd="0" destOrd="0" presId="urn:microsoft.com/office/officeart/2018/2/layout/IconVerticalSolidList"/>
    <dgm:cxn modelId="{12EF4358-2E7E-4884-89C2-5B8D43C91292}" type="presParOf" srcId="{F1AB81A4-4F7C-4B67-84CE-8C5C04731D22}" destId="{99B34404-697D-411B-B47C-4F3FDF461DF2}" srcOrd="0" destOrd="0" presId="urn:microsoft.com/office/officeart/2018/2/layout/IconVerticalSolidList"/>
    <dgm:cxn modelId="{2C60AAA1-B8C2-46E2-8601-EA4DE81075BE}" type="presParOf" srcId="{F1AB81A4-4F7C-4B67-84CE-8C5C04731D22}" destId="{B2F2DA7A-5BCE-4E02-A00C-EF3223E79C3B}" srcOrd="1" destOrd="0" presId="urn:microsoft.com/office/officeart/2018/2/layout/IconVerticalSolidList"/>
    <dgm:cxn modelId="{4BFD0073-3DF5-494D-B361-CCC49A3C5EA7}" type="presParOf" srcId="{F1AB81A4-4F7C-4B67-84CE-8C5C04731D22}" destId="{1301EA1E-A326-4CDE-A36D-16B5970C5CDD}" srcOrd="2" destOrd="0" presId="urn:microsoft.com/office/officeart/2018/2/layout/IconVerticalSolidList"/>
    <dgm:cxn modelId="{EF16A8D1-B926-47D5-8FBA-BD11EC33BC0B}" type="presParOf" srcId="{F1AB81A4-4F7C-4B67-84CE-8C5C04731D22}" destId="{71E06B4B-464F-41BB-8CEC-918865ABB24E}" srcOrd="3" destOrd="0" presId="urn:microsoft.com/office/officeart/2018/2/layout/IconVerticalSolidList"/>
    <dgm:cxn modelId="{295E7D22-4C6E-4386-94DA-2757E5F0FD89}" type="presParOf" srcId="{36FFC673-96A3-4366-8D67-BAAE7D145F3E}" destId="{1BB621F3-D38C-427F-8D88-3FCC00C1DDCB}" srcOrd="1" destOrd="0" presId="urn:microsoft.com/office/officeart/2018/2/layout/IconVerticalSolidList"/>
    <dgm:cxn modelId="{E2A1F2E4-9A02-4EC6-B42C-EADDDF243C12}" type="presParOf" srcId="{36FFC673-96A3-4366-8D67-BAAE7D145F3E}" destId="{4FC6D52D-8F39-491F-A3FC-664ABDE60DAC}" srcOrd="2" destOrd="0" presId="urn:microsoft.com/office/officeart/2018/2/layout/IconVerticalSolidList"/>
    <dgm:cxn modelId="{25A128D8-1ACE-47DD-9C92-2F9318680A76}" type="presParOf" srcId="{4FC6D52D-8F39-491F-A3FC-664ABDE60DAC}" destId="{C4788A9C-8C2D-4D25-B264-D8B0FBF9F018}" srcOrd="0" destOrd="0" presId="urn:microsoft.com/office/officeart/2018/2/layout/IconVerticalSolidList"/>
    <dgm:cxn modelId="{D0109DE4-9DCB-4F19-B109-D0C3856A86E5}" type="presParOf" srcId="{4FC6D52D-8F39-491F-A3FC-664ABDE60DAC}" destId="{6FA2AE18-5065-4DE0-9BDA-DEC7DB56FFC0}" srcOrd="1" destOrd="0" presId="urn:microsoft.com/office/officeart/2018/2/layout/IconVerticalSolidList"/>
    <dgm:cxn modelId="{2644F35B-4A6F-4893-B064-B6A37B28E069}" type="presParOf" srcId="{4FC6D52D-8F39-491F-A3FC-664ABDE60DAC}" destId="{74753CEB-EAFC-4334-83DF-CC97CDE319C8}" srcOrd="2" destOrd="0" presId="urn:microsoft.com/office/officeart/2018/2/layout/IconVerticalSolidList"/>
    <dgm:cxn modelId="{0268E050-F6EC-40EB-A20A-D4D66264FAB6}" type="presParOf" srcId="{4FC6D52D-8F39-491F-A3FC-664ABDE60DAC}" destId="{6EE1329E-C28C-4B1A-854D-55A307DA3220}" srcOrd="3" destOrd="0" presId="urn:microsoft.com/office/officeart/2018/2/layout/IconVerticalSolidList"/>
    <dgm:cxn modelId="{FDFA87F0-47E8-494E-94CC-1BD751AB27F1}" type="presParOf" srcId="{36FFC673-96A3-4366-8D67-BAAE7D145F3E}" destId="{56AF19E9-DD2D-4EAC-BDA1-96C2DBE4B73F}" srcOrd="3" destOrd="0" presId="urn:microsoft.com/office/officeart/2018/2/layout/IconVerticalSolidList"/>
    <dgm:cxn modelId="{251DCCC2-A720-43A6-95E6-F703038C5E53}" type="presParOf" srcId="{36FFC673-96A3-4366-8D67-BAAE7D145F3E}" destId="{71314259-824A-467D-AA83-08B6356A8873}" srcOrd="4" destOrd="0" presId="urn:microsoft.com/office/officeart/2018/2/layout/IconVerticalSolidList"/>
    <dgm:cxn modelId="{5B8FEFB8-AE04-4433-ADC6-508AD0F29F1B}" type="presParOf" srcId="{71314259-824A-467D-AA83-08B6356A8873}" destId="{D019D762-42EA-4D6B-9075-D78BAC2F43B4}" srcOrd="0" destOrd="0" presId="urn:microsoft.com/office/officeart/2018/2/layout/IconVerticalSolidList"/>
    <dgm:cxn modelId="{6A0EE63E-71D2-4D42-BF64-F3808246590A}" type="presParOf" srcId="{71314259-824A-467D-AA83-08B6356A8873}" destId="{87052DA7-EC26-429B-809B-26CE01F6DD5C}" srcOrd="1" destOrd="0" presId="urn:microsoft.com/office/officeart/2018/2/layout/IconVerticalSolidList"/>
    <dgm:cxn modelId="{E01D6B44-2903-4D48-8DDE-3FE278530CA3}" type="presParOf" srcId="{71314259-824A-467D-AA83-08B6356A8873}" destId="{25F2AA23-B853-4DF9-9470-697D9CFBEFE6}" srcOrd="2" destOrd="0" presId="urn:microsoft.com/office/officeart/2018/2/layout/IconVerticalSolidList"/>
    <dgm:cxn modelId="{A96CD85A-227A-4F7F-9E8D-538C642F8DCE}" type="presParOf" srcId="{71314259-824A-467D-AA83-08B6356A8873}" destId="{50CAC5EC-6310-494C-9262-3A2D1825D8A7}" srcOrd="3" destOrd="0" presId="urn:microsoft.com/office/officeart/2018/2/layout/IconVerticalSolidList"/>
    <dgm:cxn modelId="{93ED0835-6C84-4F3E-9A14-B89A287F8C6E}" type="presParOf" srcId="{36FFC673-96A3-4366-8D67-BAAE7D145F3E}" destId="{CA9A3DBD-7019-4738-858E-4A449F55505C}" srcOrd="5" destOrd="0" presId="urn:microsoft.com/office/officeart/2018/2/layout/IconVerticalSolidList"/>
    <dgm:cxn modelId="{6964616C-43EB-4500-8733-0FB4991980DA}" type="presParOf" srcId="{36FFC673-96A3-4366-8D67-BAAE7D145F3E}" destId="{B1597615-A8B5-45C1-9D36-FB513356F2D0}" srcOrd="6" destOrd="0" presId="urn:microsoft.com/office/officeart/2018/2/layout/IconVerticalSolidList"/>
    <dgm:cxn modelId="{5CBC9A1B-7E75-42F1-B8A4-6587F040254B}" type="presParOf" srcId="{B1597615-A8B5-45C1-9D36-FB513356F2D0}" destId="{B96C1684-A518-4DF3-9D6B-43A6B51E4402}" srcOrd="0" destOrd="0" presId="urn:microsoft.com/office/officeart/2018/2/layout/IconVerticalSolidList"/>
    <dgm:cxn modelId="{7F3EA61F-7794-4A15-99D8-713269B2E220}" type="presParOf" srcId="{B1597615-A8B5-45C1-9D36-FB513356F2D0}" destId="{631F1D7D-875C-42EF-B6EE-42BA257A3F43}" srcOrd="1" destOrd="0" presId="urn:microsoft.com/office/officeart/2018/2/layout/IconVerticalSolidList"/>
    <dgm:cxn modelId="{59E195C4-00F7-4F72-9BBF-E1D363B11887}" type="presParOf" srcId="{B1597615-A8B5-45C1-9D36-FB513356F2D0}" destId="{DBD39215-DD6A-46EA-9919-8CD4B6733881}" srcOrd="2" destOrd="0" presId="urn:microsoft.com/office/officeart/2018/2/layout/IconVerticalSolidList"/>
    <dgm:cxn modelId="{55B8B82B-C0BA-42BF-958D-6DF4DC842A16}" type="presParOf" srcId="{B1597615-A8B5-45C1-9D36-FB513356F2D0}" destId="{62DAAEBB-EE29-418E-8316-7135A8B21D31}" srcOrd="3" destOrd="0" presId="urn:microsoft.com/office/officeart/2018/2/layout/IconVerticalSolidList"/>
    <dgm:cxn modelId="{70B5B1DA-A348-4D04-A693-CB715A2A3E94}" type="presParOf" srcId="{36FFC673-96A3-4366-8D67-BAAE7D145F3E}" destId="{A94B69E8-4F7D-42B6-826C-5FC2DC57685A}" srcOrd="7" destOrd="0" presId="urn:microsoft.com/office/officeart/2018/2/layout/IconVerticalSolidList"/>
    <dgm:cxn modelId="{4CA469A5-058A-406F-AEE5-16DAFB487E9C}" type="presParOf" srcId="{36FFC673-96A3-4366-8D67-BAAE7D145F3E}" destId="{E6053003-1BE6-42E3-9B8B-8F2B94EC5DE0}" srcOrd="8" destOrd="0" presId="urn:microsoft.com/office/officeart/2018/2/layout/IconVerticalSolidList"/>
    <dgm:cxn modelId="{D86CFD04-8205-4536-9AD1-BA23A369162D}" type="presParOf" srcId="{E6053003-1BE6-42E3-9B8B-8F2B94EC5DE0}" destId="{40154AE3-AB94-41F9-9844-FC4A68E7A010}" srcOrd="0" destOrd="0" presId="urn:microsoft.com/office/officeart/2018/2/layout/IconVerticalSolidList"/>
    <dgm:cxn modelId="{D0177B60-41D1-4255-8AB4-E924C20AA297}" type="presParOf" srcId="{E6053003-1BE6-42E3-9B8B-8F2B94EC5DE0}" destId="{AB9F75BA-2E3D-4885-900A-8E18FA201B00}" srcOrd="1" destOrd="0" presId="urn:microsoft.com/office/officeart/2018/2/layout/IconVerticalSolidList"/>
    <dgm:cxn modelId="{BA0883AF-8A8F-44BB-961D-D36527269FC6}" type="presParOf" srcId="{E6053003-1BE6-42E3-9B8B-8F2B94EC5DE0}" destId="{61819925-6039-4B71-B8D8-4BEFC747BE17}" srcOrd="2" destOrd="0" presId="urn:microsoft.com/office/officeart/2018/2/layout/IconVerticalSolidList"/>
    <dgm:cxn modelId="{3111F0C7-6E6C-4920-AA81-B01E5C635841}" type="presParOf" srcId="{E6053003-1BE6-42E3-9B8B-8F2B94EC5DE0}" destId="{10936527-302D-4FE8-BC02-BD2DBC0A80BF}" srcOrd="3" destOrd="0" presId="urn:microsoft.com/office/officeart/2018/2/layout/IconVerticalSolidList"/>
    <dgm:cxn modelId="{DB2BA265-656E-4E2D-8B88-19D02BFDE071}" type="presParOf" srcId="{36FFC673-96A3-4366-8D67-BAAE7D145F3E}" destId="{4FEEBFB9-659C-4F55-8E78-2A63AB6CBF97}" srcOrd="9" destOrd="0" presId="urn:microsoft.com/office/officeart/2018/2/layout/IconVerticalSolidList"/>
    <dgm:cxn modelId="{1BDBFA52-8B1E-40D4-8D99-FFC734A8577B}" type="presParOf" srcId="{36FFC673-96A3-4366-8D67-BAAE7D145F3E}" destId="{A8C9EC6E-395D-45F6-A6B4-07274BD52775}" srcOrd="10" destOrd="0" presId="urn:microsoft.com/office/officeart/2018/2/layout/IconVerticalSolidList"/>
    <dgm:cxn modelId="{DB836C3D-CAA7-4808-8E2D-C439E97DCF20}" type="presParOf" srcId="{A8C9EC6E-395D-45F6-A6B4-07274BD52775}" destId="{5283DFD3-76C6-4988-811A-B93D736DAB5D}" srcOrd="0" destOrd="0" presId="urn:microsoft.com/office/officeart/2018/2/layout/IconVerticalSolidList"/>
    <dgm:cxn modelId="{CBD28615-7B78-468D-99CE-35F004C58340}" type="presParOf" srcId="{A8C9EC6E-395D-45F6-A6B4-07274BD52775}" destId="{363AD67E-D939-4D5B-91F1-99371BF3D398}" srcOrd="1" destOrd="0" presId="urn:microsoft.com/office/officeart/2018/2/layout/IconVerticalSolidList"/>
    <dgm:cxn modelId="{5C98C3B2-40F8-41C4-94B4-D2D6E46F8906}" type="presParOf" srcId="{A8C9EC6E-395D-45F6-A6B4-07274BD52775}" destId="{89C51DEB-86C0-4592-89D1-A3279ACCE6BC}" srcOrd="2" destOrd="0" presId="urn:microsoft.com/office/officeart/2018/2/layout/IconVerticalSolidList"/>
    <dgm:cxn modelId="{0E0675C1-D325-42C6-B056-306396E63D12}" type="presParOf" srcId="{A8C9EC6E-395D-45F6-A6B4-07274BD52775}" destId="{7AD55744-8F2B-405E-91EE-74E0743678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646F28-C113-4733-93A0-D527A3F4D4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96C7B8-3D9A-4867-B50E-6477ADBCE7C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Tempo</a:t>
          </a:r>
        </a:p>
      </dgm:t>
    </dgm:pt>
    <dgm:pt modelId="{2DC50D81-CC2C-4DD3-BC4A-626E6A1FF69A}" type="parTrans" cxnId="{A616AA47-E891-4DBA-808C-067D75962A7E}">
      <dgm:prSet/>
      <dgm:spPr/>
      <dgm:t>
        <a:bodyPr/>
        <a:lstStyle/>
        <a:p>
          <a:endParaRPr lang="en-US"/>
        </a:p>
      </dgm:t>
    </dgm:pt>
    <dgm:pt modelId="{F85A56CC-3347-4E45-90C0-7C8E472DDC14}" type="sibTrans" cxnId="{A616AA47-E891-4DBA-808C-067D75962A7E}">
      <dgm:prSet/>
      <dgm:spPr/>
      <dgm:t>
        <a:bodyPr/>
        <a:lstStyle/>
        <a:p>
          <a:endParaRPr lang="en-US"/>
        </a:p>
      </dgm:t>
    </dgm:pt>
    <dgm:pt modelId="{218C6DFA-1626-4268-A070-97165656EE5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Loudness</a:t>
          </a:r>
        </a:p>
      </dgm:t>
    </dgm:pt>
    <dgm:pt modelId="{DA0BC09E-26E2-497A-9E4D-A64B2EB30134}" type="parTrans" cxnId="{8A0C7D8E-FC94-41FB-9A42-F7575898CC0A}">
      <dgm:prSet/>
      <dgm:spPr/>
      <dgm:t>
        <a:bodyPr/>
        <a:lstStyle/>
        <a:p>
          <a:endParaRPr lang="en-US"/>
        </a:p>
      </dgm:t>
    </dgm:pt>
    <dgm:pt modelId="{D33A55CF-05AB-4B79-B693-E494C04E1C8E}" type="sibTrans" cxnId="{8A0C7D8E-FC94-41FB-9A42-F7575898CC0A}">
      <dgm:prSet/>
      <dgm:spPr/>
      <dgm:t>
        <a:bodyPr/>
        <a:lstStyle/>
        <a:p>
          <a:endParaRPr lang="en-US"/>
        </a:p>
      </dgm:t>
    </dgm:pt>
    <dgm:pt modelId="{1CB5A2FF-07D8-4C8A-96CA-7FA775477CB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Melody</a:t>
          </a:r>
        </a:p>
      </dgm:t>
    </dgm:pt>
    <dgm:pt modelId="{06CA69EE-7A54-4815-8674-14C080DFFDA4}" type="parTrans" cxnId="{39DBC4EE-CBD4-4C63-A880-8100258EE6F5}">
      <dgm:prSet/>
      <dgm:spPr/>
      <dgm:t>
        <a:bodyPr/>
        <a:lstStyle/>
        <a:p>
          <a:endParaRPr lang="en-US"/>
        </a:p>
      </dgm:t>
    </dgm:pt>
    <dgm:pt modelId="{0AD3A3B3-A134-41D3-9A23-546E0F3969FF}" type="sibTrans" cxnId="{39DBC4EE-CBD4-4C63-A880-8100258EE6F5}">
      <dgm:prSet/>
      <dgm:spPr/>
      <dgm:t>
        <a:bodyPr/>
        <a:lstStyle/>
        <a:p>
          <a:endParaRPr lang="en-US"/>
        </a:p>
      </dgm:t>
    </dgm:pt>
    <dgm:pt modelId="{45BF32E4-A2E8-411C-86BF-3D991D9558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Perception of negativity or sadness inversely proportional to tempo</a:t>
          </a:r>
        </a:p>
      </dgm:t>
    </dgm:pt>
    <dgm:pt modelId="{EB3ECA59-5D33-45A0-BE09-5FC53FB17BA6}" type="parTrans" cxnId="{06C187A5-658B-4EF8-8960-AD5791B9AAE9}">
      <dgm:prSet/>
      <dgm:spPr/>
      <dgm:t>
        <a:bodyPr/>
        <a:lstStyle/>
        <a:p>
          <a:endParaRPr lang="en-US"/>
        </a:p>
      </dgm:t>
    </dgm:pt>
    <dgm:pt modelId="{E3863D3E-3A72-49E6-AF85-8C259A48E970}" type="sibTrans" cxnId="{06C187A5-658B-4EF8-8960-AD5791B9AAE9}">
      <dgm:prSet/>
      <dgm:spPr/>
      <dgm:t>
        <a:bodyPr/>
        <a:lstStyle/>
        <a:p>
          <a:endParaRPr lang="en-US"/>
        </a:p>
      </dgm:t>
    </dgm:pt>
    <dgm:pt modelId="{DB1FF38E-D4CA-4876-A8F7-EAFACDCC01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Perception of sadness increases for softer music. </a:t>
          </a:r>
        </a:p>
      </dgm:t>
    </dgm:pt>
    <dgm:pt modelId="{47B7A5EA-55C1-4783-86EC-B0955A98F1B1}" type="parTrans" cxnId="{991AEAF4-862A-423A-92D4-457769E2AE53}">
      <dgm:prSet/>
      <dgm:spPr/>
      <dgm:t>
        <a:bodyPr/>
        <a:lstStyle/>
        <a:p>
          <a:endParaRPr lang="en-US"/>
        </a:p>
      </dgm:t>
    </dgm:pt>
    <dgm:pt modelId="{19164957-BDB6-46F1-B2B0-EFC5F9D707DF}" type="sibTrans" cxnId="{991AEAF4-862A-423A-92D4-457769E2AE53}">
      <dgm:prSet/>
      <dgm:spPr/>
      <dgm:t>
        <a:bodyPr/>
        <a:lstStyle/>
        <a:p>
          <a:endParaRPr lang="en-US"/>
        </a:p>
      </dgm:t>
    </dgm:pt>
    <dgm:pt modelId="{31C4A7EE-4EBB-42B3-A31E-88B1C24A06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Complementing melodies create a sense of happiness and content</a:t>
          </a:r>
        </a:p>
      </dgm:t>
    </dgm:pt>
    <dgm:pt modelId="{A2B87872-466E-4C34-A1CF-4C5C3C25AD26}" type="parTrans" cxnId="{084CFD3F-F8B2-4577-933C-656E1AC7C7B4}">
      <dgm:prSet/>
      <dgm:spPr/>
      <dgm:t>
        <a:bodyPr/>
        <a:lstStyle/>
        <a:p>
          <a:endParaRPr lang="en-US"/>
        </a:p>
      </dgm:t>
    </dgm:pt>
    <dgm:pt modelId="{88938AD7-1790-4F79-BC7D-E8C58EDBD69F}" type="sibTrans" cxnId="{084CFD3F-F8B2-4577-933C-656E1AC7C7B4}">
      <dgm:prSet/>
      <dgm:spPr/>
      <dgm:t>
        <a:bodyPr/>
        <a:lstStyle/>
        <a:p>
          <a:endParaRPr lang="en-US"/>
        </a:p>
      </dgm:t>
    </dgm:pt>
    <dgm:pt modelId="{259CD2F6-D534-4582-82EF-2A2F4BD623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Rhythm</a:t>
          </a:r>
        </a:p>
      </dgm:t>
    </dgm:pt>
    <dgm:pt modelId="{3F0FF5B9-3DA1-47B6-B25B-747A0066CC5C}" type="parTrans" cxnId="{A08E4E90-7AD8-49E3-9BC8-BBB1A2ACCB53}">
      <dgm:prSet/>
      <dgm:spPr/>
      <dgm:t>
        <a:bodyPr/>
        <a:lstStyle/>
        <a:p>
          <a:endParaRPr lang="en-US"/>
        </a:p>
      </dgm:t>
    </dgm:pt>
    <dgm:pt modelId="{3B7C46EE-956E-4052-B371-BBD648B00A49}" type="sibTrans" cxnId="{A08E4E90-7AD8-49E3-9BC8-BBB1A2ACCB53}">
      <dgm:prSet/>
      <dgm:spPr/>
      <dgm:t>
        <a:bodyPr/>
        <a:lstStyle/>
        <a:p>
          <a:endParaRPr lang="en-US"/>
        </a:p>
      </dgm:t>
    </dgm:pt>
    <dgm:pt modelId="{16C33568-3111-4360-866E-684C06F230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smooth, regular rhythm generates a sense of relaxation</a:t>
          </a:r>
        </a:p>
      </dgm:t>
    </dgm:pt>
    <dgm:pt modelId="{F833B32C-D803-48A8-99A5-2D7DE307A0FE}" type="parTrans" cxnId="{7168FB78-4432-421A-8CE0-C3C3C25D2948}">
      <dgm:prSet/>
      <dgm:spPr/>
      <dgm:t>
        <a:bodyPr/>
        <a:lstStyle/>
        <a:p>
          <a:endParaRPr lang="en-US"/>
        </a:p>
      </dgm:t>
    </dgm:pt>
    <dgm:pt modelId="{413B0BA3-F735-4193-BA57-1B822B94C57D}" type="sibTrans" cxnId="{7168FB78-4432-421A-8CE0-C3C3C25D2948}">
      <dgm:prSet/>
      <dgm:spPr/>
      <dgm:t>
        <a:bodyPr/>
        <a:lstStyle/>
        <a:p>
          <a:endParaRPr lang="en-US"/>
        </a:p>
      </dgm:t>
    </dgm:pt>
    <dgm:pt modelId="{C9399536-06EF-4E6A-8780-0C1E611251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Listener</a:t>
          </a:r>
        </a:p>
      </dgm:t>
    </dgm:pt>
    <dgm:pt modelId="{D78ECA1F-5612-4F1C-B764-53FE162B0D74}" type="parTrans" cxnId="{AB4C43BD-ECAC-4ECC-9412-7D5A18415ED9}">
      <dgm:prSet/>
      <dgm:spPr/>
      <dgm:t>
        <a:bodyPr/>
        <a:lstStyle/>
        <a:p>
          <a:endParaRPr lang="en-US"/>
        </a:p>
      </dgm:t>
    </dgm:pt>
    <dgm:pt modelId="{B775C21A-6DFC-44BE-923D-6FF6E231B6DF}" type="sibTrans" cxnId="{AB4C43BD-ECAC-4ECC-9412-7D5A18415ED9}">
      <dgm:prSet/>
      <dgm:spPr/>
      <dgm:t>
        <a:bodyPr/>
        <a:lstStyle/>
        <a:p>
          <a:endParaRPr lang="en-US"/>
        </a:p>
      </dgm:t>
    </dgm:pt>
    <dgm:pt modelId="{EC580835-2329-4C07-9D93-0A65A2D5E8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Perception of sentiment is not universal. </a:t>
          </a:r>
        </a:p>
      </dgm:t>
    </dgm:pt>
    <dgm:pt modelId="{4B7B3E1B-5C6D-4E22-9BFB-535E82959253}" type="parTrans" cxnId="{412C5265-4B24-4FC3-B6E4-90A9D3399F5A}">
      <dgm:prSet/>
      <dgm:spPr/>
      <dgm:t>
        <a:bodyPr/>
        <a:lstStyle/>
        <a:p>
          <a:endParaRPr lang="en-US"/>
        </a:p>
      </dgm:t>
    </dgm:pt>
    <dgm:pt modelId="{C6E28EA5-88D8-451B-9AB1-BD6F3655CA8B}" type="sibTrans" cxnId="{412C5265-4B24-4FC3-B6E4-90A9D3399F5A}">
      <dgm:prSet/>
      <dgm:spPr/>
      <dgm:t>
        <a:bodyPr/>
        <a:lstStyle/>
        <a:p>
          <a:endParaRPr lang="en-US"/>
        </a:p>
      </dgm:t>
    </dgm:pt>
    <dgm:pt modelId="{009BA6C2-6FBA-4774-A368-943281484EFA}" type="pres">
      <dgm:prSet presAssocID="{78646F28-C113-4733-93A0-D527A3F4D4F5}" presName="root" presStyleCnt="0">
        <dgm:presLayoutVars>
          <dgm:dir/>
          <dgm:resizeHandles val="exact"/>
        </dgm:presLayoutVars>
      </dgm:prSet>
      <dgm:spPr/>
    </dgm:pt>
    <dgm:pt modelId="{9A2A1C53-4B63-4347-8CD1-E1CC77290E22}" type="pres">
      <dgm:prSet presAssocID="{5E96C7B8-3D9A-4867-B50E-6477ADBCE7C8}" presName="compNode" presStyleCnt="0"/>
      <dgm:spPr/>
    </dgm:pt>
    <dgm:pt modelId="{397A1D6D-F813-4F3D-BBF7-61C68E04702A}" type="pres">
      <dgm:prSet presAssocID="{5E96C7B8-3D9A-4867-B50E-6477ADBCE7C8}" presName="bgRect" presStyleLbl="bgShp" presStyleIdx="0" presStyleCnt="5"/>
      <dgm:spPr/>
    </dgm:pt>
    <dgm:pt modelId="{C9005D9E-A2DE-44B7-A0BF-858ACF8F6BE2}" type="pres">
      <dgm:prSet presAssocID="{5E96C7B8-3D9A-4867-B50E-6477ADBCE7C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48651BC-0747-4B7A-89FC-8CF80E2218DA}" type="pres">
      <dgm:prSet presAssocID="{5E96C7B8-3D9A-4867-B50E-6477ADBCE7C8}" presName="spaceRect" presStyleCnt="0"/>
      <dgm:spPr/>
    </dgm:pt>
    <dgm:pt modelId="{6B5ADDB5-7C04-48C7-BAE4-EB36274AB279}" type="pres">
      <dgm:prSet presAssocID="{5E96C7B8-3D9A-4867-B50E-6477ADBCE7C8}" presName="parTx" presStyleLbl="revTx" presStyleIdx="0" presStyleCnt="10">
        <dgm:presLayoutVars>
          <dgm:chMax val="0"/>
          <dgm:chPref val="0"/>
        </dgm:presLayoutVars>
      </dgm:prSet>
      <dgm:spPr/>
    </dgm:pt>
    <dgm:pt modelId="{7F28BF63-090D-45B5-9DFB-C64E520300BE}" type="pres">
      <dgm:prSet presAssocID="{5E96C7B8-3D9A-4867-B50E-6477ADBCE7C8}" presName="desTx" presStyleLbl="revTx" presStyleIdx="1" presStyleCnt="10">
        <dgm:presLayoutVars/>
      </dgm:prSet>
      <dgm:spPr/>
    </dgm:pt>
    <dgm:pt modelId="{7EF3A959-9C5A-4223-9289-856EFF800310}" type="pres">
      <dgm:prSet presAssocID="{F85A56CC-3347-4E45-90C0-7C8E472DDC14}" presName="sibTrans" presStyleCnt="0"/>
      <dgm:spPr/>
    </dgm:pt>
    <dgm:pt modelId="{697CF4C7-103F-4F8E-97B4-F23511E1B67C}" type="pres">
      <dgm:prSet presAssocID="{259CD2F6-D534-4582-82EF-2A2F4BD6231D}" presName="compNode" presStyleCnt="0"/>
      <dgm:spPr/>
    </dgm:pt>
    <dgm:pt modelId="{4956707E-1CF7-474B-98CD-92039A193640}" type="pres">
      <dgm:prSet presAssocID="{259CD2F6-D534-4582-82EF-2A2F4BD6231D}" presName="bgRect" presStyleLbl="bgShp" presStyleIdx="1" presStyleCnt="5"/>
      <dgm:spPr/>
    </dgm:pt>
    <dgm:pt modelId="{BC323870-D760-48DF-ACEC-2D9ABA4F5828}" type="pres">
      <dgm:prSet presAssocID="{259CD2F6-D534-4582-82EF-2A2F4BD6231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um set"/>
        </a:ext>
      </dgm:extLst>
    </dgm:pt>
    <dgm:pt modelId="{FD05BC6C-67BF-4F71-9F00-367A786FE124}" type="pres">
      <dgm:prSet presAssocID="{259CD2F6-D534-4582-82EF-2A2F4BD6231D}" presName="spaceRect" presStyleCnt="0"/>
      <dgm:spPr/>
    </dgm:pt>
    <dgm:pt modelId="{B35E6C9B-DB8B-447A-A3C0-9FF21FAF3A08}" type="pres">
      <dgm:prSet presAssocID="{259CD2F6-D534-4582-82EF-2A2F4BD6231D}" presName="parTx" presStyleLbl="revTx" presStyleIdx="2" presStyleCnt="10">
        <dgm:presLayoutVars>
          <dgm:chMax val="0"/>
          <dgm:chPref val="0"/>
        </dgm:presLayoutVars>
      </dgm:prSet>
      <dgm:spPr/>
    </dgm:pt>
    <dgm:pt modelId="{5D0AE26A-294B-4B3F-ADE4-154F0738DB02}" type="pres">
      <dgm:prSet presAssocID="{259CD2F6-D534-4582-82EF-2A2F4BD6231D}" presName="desTx" presStyleLbl="revTx" presStyleIdx="3" presStyleCnt="10">
        <dgm:presLayoutVars/>
      </dgm:prSet>
      <dgm:spPr/>
    </dgm:pt>
    <dgm:pt modelId="{7704757E-D79B-4F38-8429-AB06150D50DB}" type="pres">
      <dgm:prSet presAssocID="{3B7C46EE-956E-4052-B371-BBD648B00A49}" presName="sibTrans" presStyleCnt="0"/>
      <dgm:spPr/>
    </dgm:pt>
    <dgm:pt modelId="{84218EDB-B62C-4598-981B-3F405D8C7565}" type="pres">
      <dgm:prSet presAssocID="{218C6DFA-1626-4268-A070-97165656EE59}" presName="compNode" presStyleCnt="0"/>
      <dgm:spPr/>
    </dgm:pt>
    <dgm:pt modelId="{F36F55F1-8332-46FB-A149-C6B3D7FA45D3}" type="pres">
      <dgm:prSet presAssocID="{218C6DFA-1626-4268-A070-97165656EE59}" presName="bgRect" presStyleLbl="bgShp" presStyleIdx="2" presStyleCnt="5"/>
      <dgm:spPr/>
    </dgm:pt>
    <dgm:pt modelId="{2E0F1A94-54D3-4EB7-8ADA-9BF8804041A1}" type="pres">
      <dgm:prSet presAssocID="{218C6DFA-1626-4268-A070-97165656EE5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991886DF-C11F-43AD-8D5A-5A0252049DBE}" type="pres">
      <dgm:prSet presAssocID="{218C6DFA-1626-4268-A070-97165656EE59}" presName="spaceRect" presStyleCnt="0"/>
      <dgm:spPr/>
    </dgm:pt>
    <dgm:pt modelId="{3F3C7263-5EBD-4B82-BD34-74EE5BC13DAA}" type="pres">
      <dgm:prSet presAssocID="{218C6DFA-1626-4268-A070-97165656EE59}" presName="parTx" presStyleLbl="revTx" presStyleIdx="4" presStyleCnt="10">
        <dgm:presLayoutVars>
          <dgm:chMax val="0"/>
          <dgm:chPref val="0"/>
        </dgm:presLayoutVars>
      </dgm:prSet>
      <dgm:spPr/>
    </dgm:pt>
    <dgm:pt modelId="{EC046E9A-3D8D-42A9-A391-2A646C5752FE}" type="pres">
      <dgm:prSet presAssocID="{218C6DFA-1626-4268-A070-97165656EE59}" presName="desTx" presStyleLbl="revTx" presStyleIdx="5" presStyleCnt="10">
        <dgm:presLayoutVars/>
      </dgm:prSet>
      <dgm:spPr/>
    </dgm:pt>
    <dgm:pt modelId="{3F29CA43-8986-4F03-9614-E6F5B9E2C340}" type="pres">
      <dgm:prSet presAssocID="{D33A55CF-05AB-4B79-B693-E494C04E1C8E}" presName="sibTrans" presStyleCnt="0"/>
      <dgm:spPr/>
    </dgm:pt>
    <dgm:pt modelId="{06262A29-D11B-4548-ACA9-9D12A5BBA114}" type="pres">
      <dgm:prSet presAssocID="{1CB5A2FF-07D8-4C8A-96CA-7FA775477CB6}" presName="compNode" presStyleCnt="0"/>
      <dgm:spPr/>
    </dgm:pt>
    <dgm:pt modelId="{1AD153EA-B720-41BE-B739-06627C23A379}" type="pres">
      <dgm:prSet presAssocID="{1CB5A2FF-07D8-4C8A-96CA-7FA775477CB6}" presName="bgRect" presStyleLbl="bgShp" presStyleIdx="3" presStyleCnt="5"/>
      <dgm:spPr/>
    </dgm:pt>
    <dgm:pt modelId="{3EEB31FB-7B25-43F1-A7DD-99402636A569}" type="pres">
      <dgm:prSet presAssocID="{1CB5A2FF-07D8-4C8A-96CA-7FA775477CB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ano"/>
        </a:ext>
      </dgm:extLst>
    </dgm:pt>
    <dgm:pt modelId="{54FED7DE-321D-4C5E-8D8A-ABFDFBEF4CE9}" type="pres">
      <dgm:prSet presAssocID="{1CB5A2FF-07D8-4C8A-96CA-7FA775477CB6}" presName="spaceRect" presStyleCnt="0"/>
      <dgm:spPr/>
    </dgm:pt>
    <dgm:pt modelId="{7A0CE48F-63B0-4157-A5F4-6B6BE6FE59A3}" type="pres">
      <dgm:prSet presAssocID="{1CB5A2FF-07D8-4C8A-96CA-7FA775477CB6}" presName="parTx" presStyleLbl="revTx" presStyleIdx="6" presStyleCnt="10">
        <dgm:presLayoutVars>
          <dgm:chMax val="0"/>
          <dgm:chPref val="0"/>
        </dgm:presLayoutVars>
      </dgm:prSet>
      <dgm:spPr/>
    </dgm:pt>
    <dgm:pt modelId="{0AE66D33-F9F8-4319-8F60-1C231A54BD1B}" type="pres">
      <dgm:prSet presAssocID="{1CB5A2FF-07D8-4C8A-96CA-7FA775477CB6}" presName="desTx" presStyleLbl="revTx" presStyleIdx="7" presStyleCnt="10">
        <dgm:presLayoutVars/>
      </dgm:prSet>
      <dgm:spPr/>
    </dgm:pt>
    <dgm:pt modelId="{DE5FD94E-B0F1-42A5-8ACB-A56B53CF0CBC}" type="pres">
      <dgm:prSet presAssocID="{0AD3A3B3-A134-41D3-9A23-546E0F3969FF}" presName="sibTrans" presStyleCnt="0"/>
      <dgm:spPr/>
    </dgm:pt>
    <dgm:pt modelId="{381F0D70-7596-41B3-A0D8-F4017B3EB17B}" type="pres">
      <dgm:prSet presAssocID="{C9399536-06EF-4E6A-8780-0C1E611251A9}" presName="compNode" presStyleCnt="0"/>
      <dgm:spPr/>
    </dgm:pt>
    <dgm:pt modelId="{B4D76611-FCD9-4A0A-A322-2616919150E0}" type="pres">
      <dgm:prSet presAssocID="{C9399536-06EF-4E6A-8780-0C1E611251A9}" presName="bgRect" presStyleLbl="bgShp" presStyleIdx="4" presStyleCnt="5"/>
      <dgm:spPr/>
    </dgm:pt>
    <dgm:pt modelId="{D05B88D5-4780-4BB8-82EA-F37D67550230}" type="pres">
      <dgm:prSet presAssocID="{C9399536-06EF-4E6A-8780-0C1E611251A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"/>
        </a:ext>
      </dgm:extLst>
    </dgm:pt>
    <dgm:pt modelId="{0FFD7DF8-A520-4F2D-9114-FE7ACA8AAAFC}" type="pres">
      <dgm:prSet presAssocID="{C9399536-06EF-4E6A-8780-0C1E611251A9}" presName="spaceRect" presStyleCnt="0"/>
      <dgm:spPr/>
    </dgm:pt>
    <dgm:pt modelId="{6FAE33DB-D77F-4073-91A7-C6A0D022E286}" type="pres">
      <dgm:prSet presAssocID="{C9399536-06EF-4E6A-8780-0C1E611251A9}" presName="parTx" presStyleLbl="revTx" presStyleIdx="8" presStyleCnt="10">
        <dgm:presLayoutVars>
          <dgm:chMax val="0"/>
          <dgm:chPref val="0"/>
        </dgm:presLayoutVars>
      </dgm:prSet>
      <dgm:spPr/>
    </dgm:pt>
    <dgm:pt modelId="{24C859DC-1E6B-4B52-B50C-1C87B32A15BF}" type="pres">
      <dgm:prSet presAssocID="{C9399536-06EF-4E6A-8780-0C1E611251A9}" presName="desTx" presStyleLbl="revTx" presStyleIdx="9" presStyleCnt="10">
        <dgm:presLayoutVars/>
      </dgm:prSet>
      <dgm:spPr/>
    </dgm:pt>
  </dgm:ptLst>
  <dgm:cxnLst>
    <dgm:cxn modelId="{BF0C7805-97DD-43FA-BC07-2EC879442425}" type="presOf" srcId="{5E96C7B8-3D9A-4867-B50E-6477ADBCE7C8}" destId="{6B5ADDB5-7C04-48C7-BAE4-EB36274AB279}" srcOrd="0" destOrd="0" presId="urn:microsoft.com/office/officeart/2018/2/layout/IconVerticalSolidList"/>
    <dgm:cxn modelId="{003CC509-E291-4373-A8FA-ED76394398E5}" type="presOf" srcId="{45BF32E4-A2E8-411C-86BF-3D991D9558EE}" destId="{7F28BF63-090D-45B5-9DFB-C64E520300BE}" srcOrd="0" destOrd="0" presId="urn:microsoft.com/office/officeart/2018/2/layout/IconVerticalSolidList"/>
    <dgm:cxn modelId="{084CFD3F-F8B2-4577-933C-656E1AC7C7B4}" srcId="{1CB5A2FF-07D8-4C8A-96CA-7FA775477CB6}" destId="{31C4A7EE-4EBB-42B3-A31E-88B1C24A06D5}" srcOrd="0" destOrd="0" parTransId="{A2B87872-466E-4C34-A1CF-4C5C3C25AD26}" sibTransId="{88938AD7-1790-4F79-BC7D-E8C58EDBD69F}"/>
    <dgm:cxn modelId="{B7574F5B-E046-43CB-A4DB-2AF879D2B131}" type="presOf" srcId="{C9399536-06EF-4E6A-8780-0C1E611251A9}" destId="{6FAE33DB-D77F-4073-91A7-C6A0D022E286}" srcOrd="0" destOrd="0" presId="urn:microsoft.com/office/officeart/2018/2/layout/IconVerticalSolidList"/>
    <dgm:cxn modelId="{3FFD6443-C61F-4B33-B46E-B24EF6756736}" type="presOf" srcId="{31C4A7EE-4EBB-42B3-A31E-88B1C24A06D5}" destId="{0AE66D33-F9F8-4319-8F60-1C231A54BD1B}" srcOrd="0" destOrd="0" presId="urn:microsoft.com/office/officeart/2018/2/layout/IconVerticalSolidList"/>
    <dgm:cxn modelId="{412C5265-4B24-4FC3-B6E4-90A9D3399F5A}" srcId="{C9399536-06EF-4E6A-8780-0C1E611251A9}" destId="{EC580835-2329-4C07-9D93-0A65A2D5E82E}" srcOrd="0" destOrd="0" parTransId="{4B7B3E1B-5C6D-4E22-9BFB-535E82959253}" sibTransId="{C6E28EA5-88D8-451B-9AB1-BD6F3655CA8B}"/>
    <dgm:cxn modelId="{A616AA47-E891-4DBA-808C-067D75962A7E}" srcId="{78646F28-C113-4733-93A0-D527A3F4D4F5}" destId="{5E96C7B8-3D9A-4867-B50E-6477ADBCE7C8}" srcOrd="0" destOrd="0" parTransId="{2DC50D81-CC2C-4DD3-BC4A-626E6A1FF69A}" sibTransId="{F85A56CC-3347-4E45-90C0-7C8E472DDC14}"/>
    <dgm:cxn modelId="{DE53C04A-7D31-45B8-90C3-EE2D97A3E2CA}" type="presOf" srcId="{259CD2F6-D534-4582-82EF-2A2F4BD6231D}" destId="{B35E6C9B-DB8B-447A-A3C0-9FF21FAF3A08}" srcOrd="0" destOrd="0" presId="urn:microsoft.com/office/officeart/2018/2/layout/IconVerticalSolidList"/>
    <dgm:cxn modelId="{0BA47378-AFFC-4051-9E11-208290ED4558}" type="presOf" srcId="{16C33568-3111-4360-866E-684C06F23070}" destId="{5D0AE26A-294B-4B3F-ADE4-154F0738DB02}" srcOrd="0" destOrd="0" presId="urn:microsoft.com/office/officeart/2018/2/layout/IconVerticalSolidList"/>
    <dgm:cxn modelId="{7168FB78-4432-421A-8CE0-C3C3C25D2948}" srcId="{259CD2F6-D534-4582-82EF-2A2F4BD6231D}" destId="{16C33568-3111-4360-866E-684C06F23070}" srcOrd="0" destOrd="0" parTransId="{F833B32C-D803-48A8-99A5-2D7DE307A0FE}" sibTransId="{413B0BA3-F735-4193-BA57-1B822B94C57D}"/>
    <dgm:cxn modelId="{360BC384-379B-4A5A-8E24-CE11C133F82D}" type="presOf" srcId="{EC580835-2329-4C07-9D93-0A65A2D5E82E}" destId="{24C859DC-1E6B-4B52-B50C-1C87B32A15BF}" srcOrd="0" destOrd="0" presId="urn:microsoft.com/office/officeart/2018/2/layout/IconVerticalSolidList"/>
    <dgm:cxn modelId="{E379028A-6F5C-4AD8-9A5B-73941075424B}" type="presOf" srcId="{218C6DFA-1626-4268-A070-97165656EE59}" destId="{3F3C7263-5EBD-4B82-BD34-74EE5BC13DAA}" srcOrd="0" destOrd="0" presId="urn:microsoft.com/office/officeart/2018/2/layout/IconVerticalSolidList"/>
    <dgm:cxn modelId="{8A0C7D8E-FC94-41FB-9A42-F7575898CC0A}" srcId="{78646F28-C113-4733-93A0-D527A3F4D4F5}" destId="{218C6DFA-1626-4268-A070-97165656EE59}" srcOrd="2" destOrd="0" parTransId="{DA0BC09E-26E2-497A-9E4D-A64B2EB30134}" sibTransId="{D33A55CF-05AB-4B79-B693-E494C04E1C8E}"/>
    <dgm:cxn modelId="{A08E4E90-7AD8-49E3-9BC8-BBB1A2ACCB53}" srcId="{78646F28-C113-4733-93A0-D527A3F4D4F5}" destId="{259CD2F6-D534-4582-82EF-2A2F4BD6231D}" srcOrd="1" destOrd="0" parTransId="{3F0FF5B9-3DA1-47B6-B25B-747A0066CC5C}" sibTransId="{3B7C46EE-956E-4052-B371-BBD648B00A49}"/>
    <dgm:cxn modelId="{29C7799B-21AF-4C77-B212-577D5CAC751A}" type="presOf" srcId="{DB1FF38E-D4CA-4876-A8F7-EAFACDCC01E4}" destId="{EC046E9A-3D8D-42A9-A391-2A646C5752FE}" srcOrd="0" destOrd="0" presId="urn:microsoft.com/office/officeart/2018/2/layout/IconVerticalSolidList"/>
    <dgm:cxn modelId="{753D9D9C-FA93-4D49-AED2-08D67E0E3120}" type="presOf" srcId="{78646F28-C113-4733-93A0-D527A3F4D4F5}" destId="{009BA6C2-6FBA-4774-A368-943281484EFA}" srcOrd="0" destOrd="0" presId="urn:microsoft.com/office/officeart/2018/2/layout/IconVerticalSolidList"/>
    <dgm:cxn modelId="{06C187A5-658B-4EF8-8960-AD5791B9AAE9}" srcId="{5E96C7B8-3D9A-4867-B50E-6477ADBCE7C8}" destId="{45BF32E4-A2E8-411C-86BF-3D991D9558EE}" srcOrd="0" destOrd="0" parTransId="{EB3ECA59-5D33-45A0-BE09-5FC53FB17BA6}" sibTransId="{E3863D3E-3A72-49E6-AF85-8C259A48E970}"/>
    <dgm:cxn modelId="{AB4C43BD-ECAC-4ECC-9412-7D5A18415ED9}" srcId="{78646F28-C113-4733-93A0-D527A3F4D4F5}" destId="{C9399536-06EF-4E6A-8780-0C1E611251A9}" srcOrd="4" destOrd="0" parTransId="{D78ECA1F-5612-4F1C-B764-53FE162B0D74}" sibTransId="{B775C21A-6DFC-44BE-923D-6FF6E231B6DF}"/>
    <dgm:cxn modelId="{1DD239D8-4200-478B-BCAA-14CDFF323AF7}" type="presOf" srcId="{1CB5A2FF-07D8-4C8A-96CA-7FA775477CB6}" destId="{7A0CE48F-63B0-4157-A5F4-6B6BE6FE59A3}" srcOrd="0" destOrd="0" presId="urn:microsoft.com/office/officeart/2018/2/layout/IconVerticalSolidList"/>
    <dgm:cxn modelId="{39DBC4EE-CBD4-4C63-A880-8100258EE6F5}" srcId="{78646F28-C113-4733-93A0-D527A3F4D4F5}" destId="{1CB5A2FF-07D8-4C8A-96CA-7FA775477CB6}" srcOrd="3" destOrd="0" parTransId="{06CA69EE-7A54-4815-8674-14C080DFFDA4}" sibTransId="{0AD3A3B3-A134-41D3-9A23-546E0F3969FF}"/>
    <dgm:cxn modelId="{991AEAF4-862A-423A-92D4-457769E2AE53}" srcId="{218C6DFA-1626-4268-A070-97165656EE59}" destId="{DB1FF38E-D4CA-4876-A8F7-EAFACDCC01E4}" srcOrd="0" destOrd="0" parTransId="{47B7A5EA-55C1-4783-86EC-B0955A98F1B1}" sibTransId="{19164957-BDB6-46F1-B2B0-EFC5F9D707DF}"/>
    <dgm:cxn modelId="{6B0C2EB1-8DC6-4894-B3FE-18AB286612FF}" type="presParOf" srcId="{009BA6C2-6FBA-4774-A368-943281484EFA}" destId="{9A2A1C53-4B63-4347-8CD1-E1CC77290E22}" srcOrd="0" destOrd="0" presId="urn:microsoft.com/office/officeart/2018/2/layout/IconVerticalSolidList"/>
    <dgm:cxn modelId="{710EB40D-4EE5-4888-BB1D-2D2FEA116230}" type="presParOf" srcId="{9A2A1C53-4B63-4347-8CD1-E1CC77290E22}" destId="{397A1D6D-F813-4F3D-BBF7-61C68E04702A}" srcOrd="0" destOrd="0" presId="urn:microsoft.com/office/officeart/2018/2/layout/IconVerticalSolidList"/>
    <dgm:cxn modelId="{6410E897-F05F-4222-8335-24EF655F8A56}" type="presParOf" srcId="{9A2A1C53-4B63-4347-8CD1-E1CC77290E22}" destId="{C9005D9E-A2DE-44B7-A0BF-858ACF8F6BE2}" srcOrd="1" destOrd="0" presId="urn:microsoft.com/office/officeart/2018/2/layout/IconVerticalSolidList"/>
    <dgm:cxn modelId="{865AB37A-BF70-4FCB-B820-1528AE0A2052}" type="presParOf" srcId="{9A2A1C53-4B63-4347-8CD1-E1CC77290E22}" destId="{148651BC-0747-4B7A-89FC-8CF80E2218DA}" srcOrd="2" destOrd="0" presId="urn:microsoft.com/office/officeart/2018/2/layout/IconVerticalSolidList"/>
    <dgm:cxn modelId="{AC7ED725-6C72-44F2-AD99-A17F0ACEF589}" type="presParOf" srcId="{9A2A1C53-4B63-4347-8CD1-E1CC77290E22}" destId="{6B5ADDB5-7C04-48C7-BAE4-EB36274AB279}" srcOrd="3" destOrd="0" presId="urn:microsoft.com/office/officeart/2018/2/layout/IconVerticalSolidList"/>
    <dgm:cxn modelId="{AAD7D937-A2AD-442F-ABBC-3CB3BFA194BE}" type="presParOf" srcId="{9A2A1C53-4B63-4347-8CD1-E1CC77290E22}" destId="{7F28BF63-090D-45B5-9DFB-C64E520300BE}" srcOrd="4" destOrd="0" presId="urn:microsoft.com/office/officeart/2018/2/layout/IconVerticalSolidList"/>
    <dgm:cxn modelId="{3CA841D4-D107-4150-B785-125AF6BD9FD2}" type="presParOf" srcId="{009BA6C2-6FBA-4774-A368-943281484EFA}" destId="{7EF3A959-9C5A-4223-9289-856EFF800310}" srcOrd="1" destOrd="0" presId="urn:microsoft.com/office/officeart/2018/2/layout/IconVerticalSolidList"/>
    <dgm:cxn modelId="{E0E47636-D685-47C6-A19E-776B84D2492E}" type="presParOf" srcId="{009BA6C2-6FBA-4774-A368-943281484EFA}" destId="{697CF4C7-103F-4F8E-97B4-F23511E1B67C}" srcOrd="2" destOrd="0" presId="urn:microsoft.com/office/officeart/2018/2/layout/IconVerticalSolidList"/>
    <dgm:cxn modelId="{FD8BBE0C-80FD-4E05-8751-33636A9A8898}" type="presParOf" srcId="{697CF4C7-103F-4F8E-97B4-F23511E1B67C}" destId="{4956707E-1CF7-474B-98CD-92039A193640}" srcOrd="0" destOrd="0" presId="urn:microsoft.com/office/officeart/2018/2/layout/IconVerticalSolidList"/>
    <dgm:cxn modelId="{14B09A3D-820C-4B48-8FBC-E3C110E49919}" type="presParOf" srcId="{697CF4C7-103F-4F8E-97B4-F23511E1B67C}" destId="{BC323870-D760-48DF-ACEC-2D9ABA4F5828}" srcOrd="1" destOrd="0" presId="urn:microsoft.com/office/officeart/2018/2/layout/IconVerticalSolidList"/>
    <dgm:cxn modelId="{6362BB40-A949-43CE-B72F-AB4812FEEE94}" type="presParOf" srcId="{697CF4C7-103F-4F8E-97B4-F23511E1B67C}" destId="{FD05BC6C-67BF-4F71-9F00-367A786FE124}" srcOrd="2" destOrd="0" presId="urn:microsoft.com/office/officeart/2018/2/layout/IconVerticalSolidList"/>
    <dgm:cxn modelId="{74BA2590-6A7F-4AC3-96A2-823ECE4F8F73}" type="presParOf" srcId="{697CF4C7-103F-4F8E-97B4-F23511E1B67C}" destId="{B35E6C9B-DB8B-447A-A3C0-9FF21FAF3A08}" srcOrd="3" destOrd="0" presId="urn:microsoft.com/office/officeart/2018/2/layout/IconVerticalSolidList"/>
    <dgm:cxn modelId="{B84C910F-02EC-4F70-85B3-67082DACEC6A}" type="presParOf" srcId="{697CF4C7-103F-4F8E-97B4-F23511E1B67C}" destId="{5D0AE26A-294B-4B3F-ADE4-154F0738DB02}" srcOrd="4" destOrd="0" presId="urn:microsoft.com/office/officeart/2018/2/layout/IconVerticalSolidList"/>
    <dgm:cxn modelId="{17FA50AE-4490-4C75-B12D-A44D3B057D4B}" type="presParOf" srcId="{009BA6C2-6FBA-4774-A368-943281484EFA}" destId="{7704757E-D79B-4F38-8429-AB06150D50DB}" srcOrd="3" destOrd="0" presId="urn:microsoft.com/office/officeart/2018/2/layout/IconVerticalSolidList"/>
    <dgm:cxn modelId="{4BE6E6FD-98F1-4EC6-82B9-39BF40C488F4}" type="presParOf" srcId="{009BA6C2-6FBA-4774-A368-943281484EFA}" destId="{84218EDB-B62C-4598-981B-3F405D8C7565}" srcOrd="4" destOrd="0" presId="urn:microsoft.com/office/officeart/2018/2/layout/IconVerticalSolidList"/>
    <dgm:cxn modelId="{5CD162C9-A4BD-49AC-9013-8A8FF172469A}" type="presParOf" srcId="{84218EDB-B62C-4598-981B-3F405D8C7565}" destId="{F36F55F1-8332-46FB-A149-C6B3D7FA45D3}" srcOrd="0" destOrd="0" presId="urn:microsoft.com/office/officeart/2018/2/layout/IconVerticalSolidList"/>
    <dgm:cxn modelId="{963CCC00-1C14-4C67-83D8-2F81258C2894}" type="presParOf" srcId="{84218EDB-B62C-4598-981B-3F405D8C7565}" destId="{2E0F1A94-54D3-4EB7-8ADA-9BF8804041A1}" srcOrd="1" destOrd="0" presId="urn:microsoft.com/office/officeart/2018/2/layout/IconVerticalSolidList"/>
    <dgm:cxn modelId="{D1DFF624-516E-4E47-BC21-20E135BF1C29}" type="presParOf" srcId="{84218EDB-B62C-4598-981B-3F405D8C7565}" destId="{991886DF-C11F-43AD-8D5A-5A0252049DBE}" srcOrd="2" destOrd="0" presId="urn:microsoft.com/office/officeart/2018/2/layout/IconVerticalSolidList"/>
    <dgm:cxn modelId="{49A8A889-123D-42DE-B268-C3A72C6A9386}" type="presParOf" srcId="{84218EDB-B62C-4598-981B-3F405D8C7565}" destId="{3F3C7263-5EBD-4B82-BD34-74EE5BC13DAA}" srcOrd="3" destOrd="0" presId="urn:microsoft.com/office/officeart/2018/2/layout/IconVerticalSolidList"/>
    <dgm:cxn modelId="{06D6F980-ACB2-4E97-B9E6-EC1BBAEBA350}" type="presParOf" srcId="{84218EDB-B62C-4598-981B-3F405D8C7565}" destId="{EC046E9A-3D8D-42A9-A391-2A646C5752FE}" srcOrd="4" destOrd="0" presId="urn:microsoft.com/office/officeart/2018/2/layout/IconVerticalSolidList"/>
    <dgm:cxn modelId="{0203E0DB-7167-4CF9-B75A-A7D1177BDF9A}" type="presParOf" srcId="{009BA6C2-6FBA-4774-A368-943281484EFA}" destId="{3F29CA43-8986-4F03-9614-E6F5B9E2C340}" srcOrd="5" destOrd="0" presId="urn:microsoft.com/office/officeart/2018/2/layout/IconVerticalSolidList"/>
    <dgm:cxn modelId="{C0B0DF62-D99C-4D7B-AF97-07309FB13EF0}" type="presParOf" srcId="{009BA6C2-6FBA-4774-A368-943281484EFA}" destId="{06262A29-D11B-4548-ACA9-9D12A5BBA114}" srcOrd="6" destOrd="0" presId="urn:microsoft.com/office/officeart/2018/2/layout/IconVerticalSolidList"/>
    <dgm:cxn modelId="{71F8DE6E-696E-491E-A42D-DDCA1AE2C1C9}" type="presParOf" srcId="{06262A29-D11B-4548-ACA9-9D12A5BBA114}" destId="{1AD153EA-B720-41BE-B739-06627C23A379}" srcOrd="0" destOrd="0" presId="urn:microsoft.com/office/officeart/2018/2/layout/IconVerticalSolidList"/>
    <dgm:cxn modelId="{3497C907-5DB6-42C7-836B-581DBED484AF}" type="presParOf" srcId="{06262A29-D11B-4548-ACA9-9D12A5BBA114}" destId="{3EEB31FB-7B25-43F1-A7DD-99402636A569}" srcOrd="1" destOrd="0" presId="urn:microsoft.com/office/officeart/2018/2/layout/IconVerticalSolidList"/>
    <dgm:cxn modelId="{3BA258B6-B5D5-4659-8F5B-7FF1C2FC8F3D}" type="presParOf" srcId="{06262A29-D11B-4548-ACA9-9D12A5BBA114}" destId="{54FED7DE-321D-4C5E-8D8A-ABFDFBEF4CE9}" srcOrd="2" destOrd="0" presId="urn:microsoft.com/office/officeart/2018/2/layout/IconVerticalSolidList"/>
    <dgm:cxn modelId="{06962F07-ACFC-41E0-8011-6258D3526A76}" type="presParOf" srcId="{06262A29-D11B-4548-ACA9-9D12A5BBA114}" destId="{7A0CE48F-63B0-4157-A5F4-6B6BE6FE59A3}" srcOrd="3" destOrd="0" presId="urn:microsoft.com/office/officeart/2018/2/layout/IconVerticalSolidList"/>
    <dgm:cxn modelId="{C5073758-5471-4A45-9011-DA460D995671}" type="presParOf" srcId="{06262A29-D11B-4548-ACA9-9D12A5BBA114}" destId="{0AE66D33-F9F8-4319-8F60-1C231A54BD1B}" srcOrd="4" destOrd="0" presId="urn:microsoft.com/office/officeart/2018/2/layout/IconVerticalSolidList"/>
    <dgm:cxn modelId="{AD2E8F38-C82A-446C-9AA8-6746AE2033E8}" type="presParOf" srcId="{009BA6C2-6FBA-4774-A368-943281484EFA}" destId="{DE5FD94E-B0F1-42A5-8ACB-A56B53CF0CBC}" srcOrd="7" destOrd="0" presId="urn:microsoft.com/office/officeart/2018/2/layout/IconVerticalSolidList"/>
    <dgm:cxn modelId="{CC1843D2-0EFC-4EEF-AB2B-4BE8B7DEC025}" type="presParOf" srcId="{009BA6C2-6FBA-4774-A368-943281484EFA}" destId="{381F0D70-7596-41B3-A0D8-F4017B3EB17B}" srcOrd="8" destOrd="0" presId="urn:microsoft.com/office/officeart/2018/2/layout/IconVerticalSolidList"/>
    <dgm:cxn modelId="{7A940C51-B0FC-40AC-B804-F98DB911C524}" type="presParOf" srcId="{381F0D70-7596-41B3-A0D8-F4017B3EB17B}" destId="{B4D76611-FCD9-4A0A-A322-2616919150E0}" srcOrd="0" destOrd="0" presId="urn:microsoft.com/office/officeart/2018/2/layout/IconVerticalSolidList"/>
    <dgm:cxn modelId="{CDDA6A5F-964B-40E2-B77A-4B20583DF640}" type="presParOf" srcId="{381F0D70-7596-41B3-A0D8-F4017B3EB17B}" destId="{D05B88D5-4780-4BB8-82EA-F37D67550230}" srcOrd="1" destOrd="0" presId="urn:microsoft.com/office/officeart/2018/2/layout/IconVerticalSolidList"/>
    <dgm:cxn modelId="{543D8C3C-A5FE-463A-8D8C-D4B737CC5247}" type="presParOf" srcId="{381F0D70-7596-41B3-A0D8-F4017B3EB17B}" destId="{0FFD7DF8-A520-4F2D-9114-FE7ACA8AAAFC}" srcOrd="2" destOrd="0" presId="urn:microsoft.com/office/officeart/2018/2/layout/IconVerticalSolidList"/>
    <dgm:cxn modelId="{A96FA7EA-0345-4A40-A7B1-CFFA2656A0E1}" type="presParOf" srcId="{381F0D70-7596-41B3-A0D8-F4017B3EB17B}" destId="{6FAE33DB-D77F-4073-91A7-C6A0D022E286}" srcOrd="3" destOrd="0" presId="urn:microsoft.com/office/officeart/2018/2/layout/IconVerticalSolidList"/>
    <dgm:cxn modelId="{2E142CFC-6E6A-4650-86E0-8F4C167B1FAA}" type="presParOf" srcId="{381F0D70-7596-41B3-A0D8-F4017B3EB17B}" destId="{24C859DC-1E6B-4B52-B50C-1C87B32A15B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D97FD2-CC9F-4F6E-B202-73FC999B9974}" type="doc">
      <dgm:prSet loTypeId="urn:microsoft.com/office/officeart/2005/8/layout/vList5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31E39BC-9114-4D64-9C36-4FA25CDA7A54}">
      <dgm:prSet/>
      <dgm:spPr/>
      <dgm:t>
        <a:bodyPr/>
        <a:lstStyle/>
        <a:p>
          <a:r>
            <a:rPr lang="en-US"/>
            <a:t>Explore</a:t>
          </a:r>
        </a:p>
      </dgm:t>
    </dgm:pt>
    <dgm:pt modelId="{D06CC36B-4524-4EAC-AF5E-CB9EFFFE0F08}" type="parTrans" cxnId="{67EB813D-1A95-4416-B037-B58C28BBD300}">
      <dgm:prSet/>
      <dgm:spPr/>
      <dgm:t>
        <a:bodyPr/>
        <a:lstStyle/>
        <a:p>
          <a:endParaRPr lang="en-US"/>
        </a:p>
      </dgm:t>
    </dgm:pt>
    <dgm:pt modelId="{4FD966E0-632A-4700-BE5F-38299A34B6F0}" type="sibTrans" cxnId="{67EB813D-1A95-4416-B037-B58C28BBD300}">
      <dgm:prSet/>
      <dgm:spPr/>
      <dgm:t>
        <a:bodyPr/>
        <a:lstStyle/>
        <a:p>
          <a:endParaRPr lang="en-US"/>
        </a:p>
      </dgm:t>
    </dgm:pt>
    <dgm:pt modelId="{F1B3B2A3-D094-4269-8187-B5F7DE3CF5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Explore classification of music sentiment by partitioning the latent space</a:t>
          </a:r>
        </a:p>
      </dgm:t>
    </dgm:pt>
    <dgm:pt modelId="{5D5DF919-3CD8-4611-B233-626D4B081F9D}" type="parTrans" cxnId="{30C5A8ED-ABC0-491B-B991-C85FB5D064BB}">
      <dgm:prSet/>
      <dgm:spPr/>
      <dgm:t>
        <a:bodyPr/>
        <a:lstStyle/>
        <a:p>
          <a:endParaRPr lang="en-US"/>
        </a:p>
      </dgm:t>
    </dgm:pt>
    <dgm:pt modelId="{A0D91212-A8A2-404C-8973-F25BAF69CDED}" type="sibTrans" cxnId="{30C5A8ED-ABC0-491B-B991-C85FB5D064BB}">
      <dgm:prSet/>
      <dgm:spPr/>
      <dgm:t>
        <a:bodyPr/>
        <a:lstStyle/>
        <a:p>
          <a:endParaRPr lang="en-US"/>
        </a:p>
      </dgm:t>
    </dgm:pt>
    <dgm:pt modelId="{55C8603C-ABEB-4B88-A19E-D49238C678EA}">
      <dgm:prSet/>
      <dgm:spPr/>
      <dgm:t>
        <a:bodyPr/>
        <a:lstStyle/>
        <a:p>
          <a:r>
            <a:rPr lang="en-US"/>
            <a:t>Map</a:t>
          </a:r>
        </a:p>
      </dgm:t>
    </dgm:pt>
    <dgm:pt modelId="{47BDC6CA-269D-4913-B5CC-232EEBCD9549}" type="parTrans" cxnId="{FCE5C00D-8D9F-42F3-A992-401E86B4D2E2}">
      <dgm:prSet/>
      <dgm:spPr/>
      <dgm:t>
        <a:bodyPr/>
        <a:lstStyle/>
        <a:p>
          <a:endParaRPr lang="en-US"/>
        </a:p>
      </dgm:t>
    </dgm:pt>
    <dgm:pt modelId="{51D9FA7A-6926-4445-BA36-28B07A59790B}" type="sibTrans" cxnId="{FCE5C00D-8D9F-42F3-A992-401E86B4D2E2}">
      <dgm:prSet/>
      <dgm:spPr/>
      <dgm:t>
        <a:bodyPr/>
        <a:lstStyle/>
        <a:p>
          <a:endParaRPr lang="en-US"/>
        </a:p>
      </dgm:t>
    </dgm:pt>
    <dgm:pt modelId="{803BF909-9723-4982-B8D5-731B8EB236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 the effects of latent space dimension on sentiment classification</a:t>
          </a:r>
        </a:p>
      </dgm:t>
    </dgm:pt>
    <dgm:pt modelId="{F273A8C8-8230-4111-B421-7D09E83ED10B}" type="parTrans" cxnId="{F403D556-9F40-40F4-86BD-A6B8C55B4F66}">
      <dgm:prSet/>
      <dgm:spPr/>
      <dgm:t>
        <a:bodyPr/>
        <a:lstStyle/>
        <a:p>
          <a:endParaRPr lang="en-US"/>
        </a:p>
      </dgm:t>
    </dgm:pt>
    <dgm:pt modelId="{6E662702-D9CB-41CC-99B1-82888F765626}" type="sibTrans" cxnId="{F403D556-9F40-40F4-86BD-A6B8C55B4F66}">
      <dgm:prSet/>
      <dgm:spPr/>
      <dgm:t>
        <a:bodyPr/>
        <a:lstStyle/>
        <a:p>
          <a:endParaRPr lang="en-US"/>
        </a:p>
      </dgm:t>
    </dgm:pt>
    <dgm:pt modelId="{DAC0E3D0-190D-4F28-82DB-5976FCDB6D94}">
      <dgm:prSet/>
      <dgm:spPr/>
      <dgm:t>
        <a:bodyPr/>
        <a:lstStyle/>
        <a:p>
          <a:r>
            <a:rPr lang="en-US"/>
            <a:t>Compare</a:t>
          </a:r>
        </a:p>
      </dgm:t>
    </dgm:pt>
    <dgm:pt modelId="{C7364711-6063-4461-A53B-90CAF9B2F07E}" type="parTrans" cxnId="{66953FAC-D4D0-412A-A802-12F3FAFC561B}">
      <dgm:prSet/>
      <dgm:spPr/>
      <dgm:t>
        <a:bodyPr/>
        <a:lstStyle/>
        <a:p>
          <a:endParaRPr lang="en-US"/>
        </a:p>
      </dgm:t>
    </dgm:pt>
    <dgm:pt modelId="{A19EAAA1-50A2-4755-A647-7D0B2A5D8033}" type="sibTrans" cxnId="{66953FAC-D4D0-412A-A802-12F3FAFC561B}">
      <dgm:prSet/>
      <dgm:spPr/>
      <dgm:t>
        <a:bodyPr/>
        <a:lstStyle/>
        <a:p>
          <a:endParaRPr lang="en-US"/>
        </a:p>
      </dgm:t>
    </dgm:pt>
    <dgm:pt modelId="{D7DF47C8-6C49-45FD-80E1-E1DD28F411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Compare results with the current SOA in music sentiment classification</a:t>
          </a:r>
        </a:p>
      </dgm:t>
    </dgm:pt>
    <dgm:pt modelId="{BAA2F7BE-2ADA-4541-A892-B01AA899A282}" type="parTrans" cxnId="{70027170-CE07-4BB5-A946-3992C4D73E92}">
      <dgm:prSet/>
      <dgm:spPr/>
      <dgm:t>
        <a:bodyPr/>
        <a:lstStyle/>
        <a:p>
          <a:endParaRPr lang="en-US"/>
        </a:p>
      </dgm:t>
    </dgm:pt>
    <dgm:pt modelId="{17AC515A-CD21-40EA-8DBB-BE08463F7D0F}" type="sibTrans" cxnId="{70027170-CE07-4BB5-A946-3992C4D73E92}">
      <dgm:prSet/>
      <dgm:spPr/>
      <dgm:t>
        <a:bodyPr/>
        <a:lstStyle/>
        <a:p>
          <a:endParaRPr lang="en-US"/>
        </a:p>
      </dgm:t>
    </dgm:pt>
    <dgm:pt modelId="{A93C3BDE-C6D4-426B-B185-2FAEF890D3D1}">
      <dgm:prSet/>
      <dgm:spPr/>
      <dgm:t>
        <a:bodyPr/>
        <a:lstStyle/>
        <a:p>
          <a:r>
            <a:rPr lang="en-US"/>
            <a:t>Test</a:t>
          </a:r>
        </a:p>
      </dgm:t>
    </dgm:pt>
    <dgm:pt modelId="{17A885B3-63A4-4758-A2C9-5B39E55B3FF9}" type="parTrans" cxnId="{0F5CD1EE-E16B-4D85-AF9F-05062A131A65}">
      <dgm:prSet/>
      <dgm:spPr/>
      <dgm:t>
        <a:bodyPr/>
        <a:lstStyle/>
        <a:p>
          <a:endParaRPr lang="en-US"/>
        </a:p>
      </dgm:t>
    </dgm:pt>
    <dgm:pt modelId="{8B80CA47-FC28-4F26-B12F-230748D32FAE}" type="sibTrans" cxnId="{0F5CD1EE-E16B-4D85-AF9F-05062A131A65}">
      <dgm:prSet/>
      <dgm:spPr/>
      <dgm:t>
        <a:bodyPr/>
        <a:lstStyle/>
        <a:p>
          <a:endParaRPr lang="en-US"/>
        </a:p>
      </dgm:t>
    </dgm:pt>
    <dgm:pt modelId="{E89BAD88-8301-4A22-867E-05920B2E27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Test this method of sentiment classification on some popular incidental music</a:t>
          </a:r>
        </a:p>
      </dgm:t>
    </dgm:pt>
    <dgm:pt modelId="{F385AC98-8035-4E7E-87F8-FC06D89403B5}" type="parTrans" cxnId="{2B0AA9BA-BEBD-456F-BD5F-E9C87111DAC6}">
      <dgm:prSet/>
      <dgm:spPr/>
      <dgm:t>
        <a:bodyPr/>
        <a:lstStyle/>
        <a:p>
          <a:endParaRPr lang="en-US"/>
        </a:p>
      </dgm:t>
    </dgm:pt>
    <dgm:pt modelId="{5DE7C004-4E0B-4416-8886-D12935DDDCB3}" type="sibTrans" cxnId="{2B0AA9BA-BEBD-456F-BD5F-E9C87111DAC6}">
      <dgm:prSet/>
      <dgm:spPr/>
      <dgm:t>
        <a:bodyPr/>
        <a:lstStyle/>
        <a:p>
          <a:endParaRPr lang="en-US"/>
        </a:p>
      </dgm:t>
    </dgm:pt>
    <dgm:pt modelId="{849F863D-FD98-48F8-9FA3-7CEF7DFB5931}">
      <dgm:prSet/>
      <dgm:spPr/>
      <dgm:t>
        <a:bodyPr/>
        <a:lstStyle/>
        <a:p>
          <a:r>
            <a:rPr lang="en-US"/>
            <a:t>Generate</a:t>
          </a:r>
        </a:p>
      </dgm:t>
    </dgm:pt>
    <dgm:pt modelId="{518C4892-CDB2-403A-96A6-8D2148869F66}" type="parTrans" cxnId="{449E54BC-7920-42E2-8BB0-A031EAFDCBAB}">
      <dgm:prSet/>
      <dgm:spPr/>
      <dgm:t>
        <a:bodyPr/>
        <a:lstStyle/>
        <a:p>
          <a:endParaRPr lang="en-US"/>
        </a:p>
      </dgm:t>
    </dgm:pt>
    <dgm:pt modelId="{D2B9654C-C800-4A82-9B83-3FEB5510B078}" type="sibTrans" cxnId="{449E54BC-7920-42E2-8BB0-A031EAFDCBAB}">
      <dgm:prSet/>
      <dgm:spPr/>
      <dgm:t>
        <a:bodyPr/>
        <a:lstStyle/>
        <a:p>
          <a:endParaRPr lang="en-US"/>
        </a:p>
      </dgm:t>
    </dgm:pt>
    <dgm:pt modelId="{91702302-0196-49A4-912A-CA5250ACBB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Generate positive/negative pieces by sampling from the appropriate partition</a:t>
          </a:r>
        </a:p>
      </dgm:t>
    </dgm:pt>
    <dgm:pt modelId="{296CB029-F09E-4F54-9D34-57D083998C3E}" type="parTrans" cxnId="{CAA1D73B-8EDC-43F8-8885-BB45A4C4F590}">
      <dgm:prSet/>
      <dgm:spPr/>
      <dgm:t>
        <a:bodyPr/>
        <a:lstStyle/>
        <a:p>
          <a:endParaRPr lang="en-US"/>
        </a:p>
      </dgm:t>
    </dgm:pt>
    <dgm:pt modelId="{171B4E39-1252-4714-8D76-F4536DC76ED2}" type="sibTrans" cxnId="{CAA1D73B-8EDC-43F8-8885-BB45A4C4F590}">
      <dgm:prSet/>
      <dgm:spPr/>
      <dgm:t>
        <a:bodyPr/>
        <a:lstStyle/>
        <a:p>
          <a:endParaRPr lang="en-US"/>
        </a:p>
      </dgm:t>
    </dgm:pt>
    <dgm:pt modelId="{91065A50-8F6F-4FDE-8E6B-C35B6CA12F27}" type="pres">
      <dgm:prSet presAssocID="{E5D97FD2-CC9F-4F6E-B202-73FC999B9974}" presName="Name0" presStyleCnt="0">
        <dgm:presLayoutVars>
          <dgm:dir/>
          <dgm:animLvl val="lvl"/>
          <dgm:resizeHandles val="exact"/>
        </dgm:presLayoutVars>
      </dgm:prSet>
      <dgm:spPr/>
    </dgm:pt>
    <dgm:pt modelId="{89C70DA4-8046-4E7F-8A68-9E5E00DCC59E}" type="pres">
      <dgm:prSet presAssocID="{931E39BC-9114-4D64-9C36-4FA25CDA7A54}" presName="linNode" presStyleCnt="0"/>
      <dgm:spPr/>
    </dgm:pt>
    <dgm:pt modelId="{019DE956-7A7C-4B80-8AE7-8080AF168AC7}" type="pres">
      <dgm:prSet presAssocID="{931E39BC-9114-4D64-9C36-4FA25CDA7A54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C1D0A01E-7BD7-4FDE-B100-E1FC44DCE763}" type="pres">
      <dgm:prSet presAssocID="{931E39BC-9114-4D64-9C36-4FA25CDA7A54}" presName="descendantText" presStyleLbl="alignAccFollowNode1" presStyleIdx="0" presStyleCnt="5">
        <dgm:presLayoutVars>
          <dgm:bulletEnabled val="1"/>
        </dgm:presLayoutVars>
      </dgm:prSet>
      <dgm:spPr/>
    </dgm:pt>
    <dgm:pt modelId="{6B6E5D05-2304-4A37-B5B0-9F318862F506}" type="pres">
      <dgm:prSet presAssocID="{4FD966E0-632A-4700-BE5F-38299A34B6F0}" presName="sp" presStyleCnt="0"/>
      <dgm:spPr/>
    </dgm:pt>
    <dgm:pt modelId="{2E05E22B-339B-4559-A8A1-810292AC7731}" type="pres">
      <dgm:prSet presAssocID="{55C8603C-ABEB-4B88-A19E-D49238C678EA}" presName="linNode" presStyleCnt="0"/>
      <dgm:spPr/>
    </dgm:pt>
    <dgm:pt modelId="{9EAA1D9C-21AF-40B5-A65C-5AC8A4F110D9}" type="pres">
      <dgm:prSet presAssocID="{55C8603C-ABEB-4B88-A19E-D49238C678EA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E08B2E7F-77A9-4381-991E-BDD3AE1E7A32}" type="pres">
      <dgm:prSet presAssocID="{55C8603C-ABEB-4B88-A19E-D49238C678EA}" presName="descendantText" presStyleLbl="alignAccFollowNode1" presStyleIdx="1" presStyleCnt="5">
        <dgm:presLayoutVars>
          <dgm:bulletEnabled val="1"/>
        </dgm:presLayoutVars>
      </dgm:prSet>
      <dgm:spPr/>
    </dgm:pt>
    <dgm:pt modelId="{DC4A0983-8A9A-4BF0-8DDE-F456A557A76D}" type="pres">
      <dgm:prSet presAssocID="{51D9FA7A-6926-4445-BA36-28B07A59790B}" presName="sp" presStyleCnt="0"/>
      <dgm:spPr/>
    </dgm:pt>
    <dgm:pt modelId="{FC4D4813-3126-41D1-A104-585B46E82449}" type="pres">
      <dgm:prSet presAssocID="{DAC0E3D0-190D-4F28-82DB-5976FCDB6D94}" presName="linNode" presStyleCnt="0"/>
      <dgm:spPr/>
    </dgm:pt>
    <dgm:pt modelId="{F00FEE62-75B9-4DAD-A29B-38FD35713855}" type="pres">
      <dgm:prSet presAssocID="{DAC0E3D0-190D-4F28-82DB-5976FCDB6D94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5C42D46-1DF1-4FAC-B235-E92CA0ABB345}" type="pres">
      <dgm:prSet presAssocID="{DAC0E3D0-190D-4F28-82DB-5976FCDB6D94}" presName="descendantText" presStyleLbl="alignAccFollowNode1" presStyleIdx="2" presStyleCnt="5">
        <dgm:presLayoutVars>
          <dgm:bulletEnabled val="1"/>
        </dgm:presLayoutVars>
      </dgm:prSet>
      <dgm:spPr/>
    </dgm:pt>
    <dgm:pt modelId="{AE9C51E5-B645-4094-9DAA-6A25EE679816}" type="pres">
      <dgm:prSet presAssocID="{A19EAAA1-50A2-4755-A647-7D0B2A5D8033}" presName="sp" presStyleCnt="0"/>
      <dgm:spPr/>
    </dgm:pt>
    <dgm:pt modelId="{DAEAA496-1A0B-4548-83AE-287F9F57158E}" type="pres">
      <dgm:prSet presAssocID="{A93C3BDE-C6D4-426B-B185-2FAEF890D3D1}" presName="linNode" presStyleCnt="0"/>
      <dgm:spPr/>
    </dgm:pt>
    <dgm:pt modelId="{8E2B1336-B474-40F1-8292-12E5692ABA64}" type="pres">
      <dgm:prSet presAssocID="{A93C3BDE-C6D4-426B-B185-2FAEF890D3D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15A824A-FA9E-4D70-BAAE-D8DB67A3D480}" type="pres">
      <dgm:prSet presAssocID="{A93C3BDE-C6D4-426B-B185-2FAEF890D3D1}" presName="descendantText" presStyleLbl="alignAccFollowNode1" presStyleIdx="3" presStyleCnt="5">
        <dgm:presLayoutVars>
          <dgm:bulletEnabled val="1"/>
        </dgm:presLayoutVars>
      </dgm:prSet>
      <dgm:spPr/>
    </dgm:pt>
    <dgm:pt modelId="{F1CCB704-4E66-41A7-B9AD-A288A8B38825}" type="pres">
      <dgm:prSet presAssocID="{8B80CA47-FC28-4F26-B12F-230748D32FAE}" presName="sp" presStyleCnt="0"/>
      <dgm:spPr/>
    </dgm:pt>
    <dgm:pt modelId="{6AAA26EB-D7AF-4934-BD21-775CE530D526}" type="pres">
      <dgm:prSet presAssocID="{849F863D-FD98-48F8-9FA3-7CEF7DFB5931}" presName="linNode" presStyleCnt="0"/>
      <dgm:spPr/>
    </dgm:pt>
    <dgm:pt modelId="{EADE3BF7-D07A-4A90-89F3-4037B69AB607}" type="pres">
      <dgm:prSet presAssocID="{849F863D-FD98-48F8-9FA3-7CEF7DFB593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A8B2910-7676-4078-9C7E-91D4B82DC60B}" type="pres">
      <dgm:prSet presAssocID="{849F863D-FD98-48F8-9FA3-7CEF7DFB593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FCE5C00D-8D9F-42F3-A992-401E86B4D2E2}" srcId="{E5D97FD2-CC9F-4F6E-B202-73FC999B9974}" destId="{55C8603C-ABEB-4B88-A19E-D49238C678EA}" srcOrd="1" destOrd="0" parTransId="{47BDC6CA-269D-4913-B5CC-232EEBCD9549}" sibTransId="{51D9FA7A-6926-4445-BA36-28B07A59790B}"/>
    <dgm:cxn modelId="{6BA84313-8035-43F0-B2FC-A14A8E8D8BD1}" type="presOf" srcId="{55C8603C-ABEB-4B88-A19E-D49238C678EA}" destId="{9EAA1D9C-21AF-40B5-A65C-5AC8A4F110D9}" srcOrd="0" destOrd="0" presId="urn:microsoft.com/office/officeart/2005/8/layout/vList5"/>
    <dgm:cxn modelId="{7B0CCA21-2A5B-419D-B4EB-0DEB88040957}" type="presOf" srcId="{931E39BC-9114-4D64-9C36-4FA25CDA7A54}" destId="{019DE956-7A7C-4B80-8AE7-8080AF168AC7}" srcOrd="0" destOrd="0" presId="urn:microsoft.com/office/officeart/2005/8/layout/vList5"/>
    <dgm:cxn modelId="{C2A8A22B-DC1F-4A16-8C7E-D79F1E49B853}" type="presOf" srcId="{DAC0E3D0-190D-4F28-82DB-5976FCDB6D94}" destId="{F00FEE62-75B9-4DAD-A29B-38FD35713855}" srcOrd="0" destOrd="0" presId="urn:microsoft.com/office/officeart/2005/8/layout/vList5"/>
    <dgm:cxn modelId="{290F6639-7018-4BE3-87F5-B7F5CDC1D254}" type="presOf" srcId="{F1B3B2A3-D094-4269-8187-B5F7DE3CF5A6}" destId="{C1D0A01E-7BD7-4FDE-B100-E1FC44DCE763}" srcOrd="0" destOrd="0" presId="urn:microsoft.com/office/officeart/2005/8/layout/vList5"/>
    <dgm:cxn modelId="{CAA1D73B-8EDC-43F8-8885-BB45A4C4F590}" srcId="{849F863D-FD98-48F8-9FA3-7CEF7DFB5931}" destId="{91702302-0196-49A4-912A-CA5250ACBB3D}" srcOrd="0" destOrd="0" parTransId="{296CB029-F09E-4F54-9D34-57D083998C3E}" sibTransId="{171B4E39-1252-4714-8D76-F4536DC76ED2}"/>
    <dgm:cxn modelId="{67EB813D-1A95-4416-B037-B58C28BBD300}" srcId="{E5D97FD2-CC9F-4F6E-B202-73FC999B9974}" destId="{931E39BC-9114-4D64-9C36-4FA25CDA7A54}" srcOrd="0" destOrd="0" parTransId="{D06CC36B-4524-4EAC-AF5E-CB9EFFFE0F08}" sibTransId="{4FD966E0-632A-4700-BE5F-38299A34B6F0}"/>
    <dgm:cxn modelId="{4D093A67-A6D6-43AD-B6EA-AFB5F4B9F27B}" type="presOf" srcId="{A93C3BDE-C6D4-426B-B185-2FAEF890D3D1}" destId="{8E2B1336-B474-40F1-8292-12E5692ABA64}" srcOrd="0" destOrd="0" presId="urn:microsoft.com/office/officeart/2005/8/layout/vList5"/>
    <dgm:cxn modelId="{70027170-CE07-4BB5-A946-3992C4D73E92}" srcId="{DAC0E3D0-190D-4F28-82DB-5976FCDB6D94}" destId="{D7DF47C8-6C49-45FD-80E1-E1DD28F41166}" srcOrd="0" destOrd="0" parTransId="{BAA2F7BE-2ADA-4541-A892-B01AA899A282}" sibTransId="{17AC515A-CD21-40EA-8DBB-BE08463F7D0F}"/>
    <dgm:cxn modelId="{D889BB51-E209-4594-AA9D-C5A771C5889D}" type="presOf" srcId="{D7DF47C8-6C49-45FD-80E1-E1DD28F41166}" destId="{55C42D46-1DF1-4FAC-B235-E92CA0ABB345}" srcOrd="0" destOrd="0" presId="urn:microsoft.com/office/officeart/2005/8/layout/vList5"/>
    <dgm:cxn modelId="{AB421053-4EDE-462C-B6D8-EB3EFCF3963B}" type="presOf" srcId="{849F863D-FD98-48F8-9FA3-7CEF7DFB5931}" destId="{EADE3BF7-D07A-4A90-89F3-4037B69AB607}" srcOrd="0" destOrd="0" presId="urn:microsoft.com/office/officeart/2005/8/layout/vList5"/>
    <dgm:cxn modelId="{5D308454-3C31-4F4D-AF9F-A48B07BAE70D}" type="presOf" srcId="{E5D97FD2-CC9F-4F6E-B202-73FC999B9974}" destId="{91065A50-8F6F-4FDE-8E6B-C35B6CA12F27}" srcOrd="0" destOrd="0" presId="urn:microsoft.com/office/officeart/2005/8/layout/vList5"/>
    <dgm:cxn modelId="{F403D556-9F40-40F4-86BD-A6B8C55B4F66}" srcId="{55C8603C-ABEB-4B88-A19E-D49238C678EA}" destId="{803BF909-9723-4982-B8D5-731B8EB236DA}" srcOrd="0" destOrd="0" parTransId="{F273A8C8-8230-4111-B421-7D09E83ED10B}" sibTransId="{6E662702-D9CB-41CC-99B1-82888F765626}"/>
    <dgm:cxn modelId="{9F0B60A7-F1C2-4A55-B028-2809B48B996E}" type="presOf" srcId="{803BF909-9723-4982-B8D5-731B8EB236DA}" destId="{E08B2E7F-77A9-4381-991E-BDD3AE1E7A32}" srcOrd="0" destOrd="0" presId="urn:microsoft.com/office/officeart/2005/8/layout/vList5"/>
    <dgm:cxn modelId="{66953FAC-D4D0-412A-A802-12F3FAFC561B}" srcId="{E5D97FD2-CC9F-4F6E-B202-73FC999B9974}" destId="{DAC0E3D0-190D-4F28-82DB-5976FCDB6D94}" srcOrd="2" destOrd="0" parTransId="{C7364711-6063-4461-A53B-90CAF9B2F07E}" sibTransId="{A19EAAA1-50A2-4755-A647-7D0B2A5D8033}"/>
    <dgm:cxn modelId="{2B0AA9BA-BEBD-456F-BD5F-E9C87111DAC6}" srcId="{A93C3BDE-C6D4-426B-B185-2FAEF890D3D1}" destId="{E89BAD88-8301-4A22-867E-05920B2E2720}" srcOrd="0" destOrd="0" parTransId="{F385AC98-8035-4E7E-87F8-FC06D89403B5}" sibTransId="{5DE7C004-4E0B-4416-8886-D12935DDDCB3}"/>
    <dgm:cxn modelId="{449E54BC-7920-42E2-8BB0-A031EAFDCBAB}" srcId="{E5D97FD2-CC9F-4F6E-B202-73FC999B9974}" destId="{849F863D-FD98-48F8-9FA3-7CEF7DFB5931}" srcOrd="4" destOrd="0" parTransId="{518C4892-CDB2-403A-96A6-8D2148869F66}" sibTransId="{D2B9654C-C800-4A82-9B83-3FEB5510B078}"/>
    <dgm:cxn modelId="{1D88F2D0-B645-485B-9FD7-756DE7E5B6E4}" type="presOf" srcId="{E89BAD88-8301-4A22-867E-05920B2E2720}" destId="{415A824A-FA9E-4D70-BAAE-D8DB67A3D480}" srcOrd="0" destOrd="0" presId="urn:microsoft.com/office/officeart/2005/8/layout/vList5"/>
    <dgm:cxn modelId="{5C2512D1-5DA7-460A-BB95-AE974DF5F45C}" type="presOf" srcId="{91702302-0196-49A4-912A-CA5250ACBB3D}" destId="{FA8B2910-7676-4078-9C7E-91D4B82DC60B}" srcOrd="0" destOrd="0" presId="urn:microsoft.com/office/officeart/2005/8/layout/vList5"/>
    <dgm:cxn modelId="{30C5A8ED-ABC0-491B-B991-C85FB5D064BB}" srcId="{931E39BC-9114-4D64-9C36-4FA25CDA7A54}" destId="{F1B3B2A3-D094-4269-8187-B5F7DE3CF5A6}" srcOrd="0" destOrd="0" parTransId="{5D5DF919-3CD8-4611-B233-626D4B081F9D}" sibTransId="{A0D91212-A8A2-404C-8973-F25BAF69CDED}"/>
    <dgm:cxn modelId="{0F5CD1EE-E16B-4D85-AF9F-05062A131A65}" srcId="{E5D97FD2-CC9F-4F6E-B202-73FC999B9974}" destId="{A93C3BDE-C6D4-426B-B185-2FAEF890D3D1}" srcOrd="3" destOrd="0" parTransId="{17A885B3-63A4-4758-A2C9-5B39E55B3FF9}" sibTransId="{8B80CA47-FC28-4F26-B12F-230748D32FAE}"/>
    <dgm:cxn modelId="{5AEE2D8A-E00D-4EC3-938C-502F3D440B64}" type="presParOf" srcId="{91065A50-8F6F-4FDE-8E6B-C35B6CA12F27}" destId="{89C70DA4-8046-4E7F-8A68-9E5E00DCC59E}" srcOrd="0" destOrd="0" presId="urn:microsoft.com/office/officeart/2005/8/layout/vList5"/>
    <dgm:cxn modelId="{9F40504A-0A3D-463F-B1A3-A5A4A437A245}" type="presParOf" srcId="{89C70DA4-8046-4E7F-8A68-9E5E00DCC59E}" destId="{019DE956-7A7C-4B80-8AE7-8080AF168AC7}" srcOrd="0" destOrd="0" presId="urn:microsoft.com/office/officeart/2005/8/layout/vList5"/>
    <dgm:cxn modelId="{A4A04ACE-3B76-4C9B-9858-40AB7D64D6CF}" type="presParOf" srcId="{89C70DA4-8046-4E7F-8A68-9E5E00DCC59E}" destId="{C1D0A01E-7BD7-4FDE-B100-E1FC44DCE763}" srcOrd="1" destOrd="0" presId="urn:microsoft.com/office/officeart/2005/8/layout/vList5"/>
    <dgm:cxn modelId="{D934D494-CB56-4E13-B0B8-2CD3114172C0}" type="presParOf" srcId="{91065A50-8F6F-4FDE-8E6B-C35B6CA12F27}" destId="{6B6E5D05-2304-4A37-B5B0-9F318862F506}" srcOrd="1" destOrd="0" presId="urn:microsoft.com/office/officeart/2005/8/layout/vList5"/>
    <dgm:cxn modelId="{7B3D566F-2AE2-4B44-96AE-BAC6F3DC3E27}" type="presParOf" srcId="{91065A50-8F6F-4FDE-8E6B-C35B6CA12F27}" destId="{2E05E22B-339B-4559-A8A1-810292AC7731}" srcOrd="2" destOrd="0" presId="urn:microsoft.com/office/officeart/2005/8/layout/vList5"/>
    <dgm:cxn modelId="{8B10433D-4128-4B24-83A5-AE1105F87952}" type="presParOf" srcId="{2E05E22B-339B-4559-A8A1-810292AC7731}" destId="{9EAA1D9C-21AF-40B5-A65C-5AC8A4F110D9}" srcOrd="0" destOrd="0" presId="urn:microsoft.com/office/officeart/2005/8/layout/vList5"/>
    <dgm:cxn modelId="{EE07831D-4A47-4592-A60E-006E60BC8430}" type="presParOf" srcId="{2E05E22B-339B-4559-A8A1-810292AC7731}" destId="{E08B2E7F-77A9-4381-991E-BDD3AE1E7A32}" srcOrd="1" destOrd="0" presId="urn:microsoft.com/office/officeart/2005/8/layout/vList5"/>
    <dgm:cxn modelId="{74FF537F-81CC-4788-858A-AA99BEE08E59}" type="presParOf" srcId="{91065A50-8F6F-4FDE-8E6B-C35B6CA12F27}" destId="{DC4A0983-8A9A-4BF0-8DDE-F456A557A76D}" srcOrd="3" destOrd="0" presId="urn:microsoft.com/office/officeart/2005/8/layout/vList5"/>
    <dgm:cxn modelId="{5F3DCC46-4321-41DA-A6D9-CB64E692C07E}" type="presParOf" srcId="{91065A50-8F6F-4FDE-8E6B-C35B6CA12F27}" destId="{FC4D4813-3126-41D1-A104-585B46E82449}" srcOrd="4" destOrd="0" presId="urn:microsoft.com/office/officeart/2005/8/layout/vList5"/>
    <dgm:cxn modelId="{D9E30537-8A2E-4687-8117-8CB50D162A21}" type="presParOf" srcId="{FC4D4813-3126-41D1-A104-585B46E82449}" destId="{F00FEE62-75B9-4DAD-A29B-38FD35713855}" srcOrd="0" destOrd="0" presId="urn:microsoft.com/office/officeart/2005/8/layout/vList5"/>
    <dgm:cxn modelId="{0CB1DA58-EFF4-4C93-84C2-A8B50C2989A6}" type="presParOf" srcId="{FC4D4813-3126-41D1-A104-585B46E82449}" destId="{55C42D46-1DF1-4FAC-B235-E92CA0ABB345}" srcOrd="1" destOrd="0" presId="urn:microsoft.com/office/officeart/2005/8/layout/vList5"/>
    <dgm:cxn modelId="{AB2ECCA6-64D3-415C-BF34-ABFFFD8F42FC}" type="presParOf" srcId="{91065A50-8F6F-4FDE-8E6B-C35B6CA12F27}" destId="{AE9C51E5-B645-4094-9DAA-6A25EE679816}" srcOrd="5" destOrd="0" presId="urn:microsoft.com/office/officeart/2005/8/layout/vList5"/>
    <dgm:cxn modelId="{8BC78198-662D-4EB2-AE96-4BB34D6875E1}" type="presParOf" srcId="{91065A50-8F6F-4FDE-8E6B-C35B6CA12F27}" destId="{DAEAA496-1A0B-4548-83AE-287F9F57158E}" srcOrd="6" destOrd="0" presId="urn:microsoft.com/office/officeart/2005/8/layout/vList5"/>
    <dgm:cxn modelId="{67BD1AC2-1F47-4DAB-B87D-3611A8A63736}" type="presParOf" srcId="{DAEAA496-1A0B-4548-83AE-287F9F57158E}" destId="{8E2B1336-B474-40F1-8292-12E5692ABA64}" srcOrd="0" destOrd="0" presId="urn:microsoft.com/office/officeart/2005/8/layout/vList5"/>
    <dgm:cxn modelId="{CD60AEEF-641A-4B64-B2F9-12061798CE90}" type="presParOf" srcId="{DAEAA496-1A0B-4548-83AE-287F9F57158E}" destId="{415A824A-FA9E-4D70-BAAE-D8DB67A3D480}" srcOrd="1" destOrd="0" presId="urn:microsoft.com/office/officeart/2005/8/layout/vList5"/>
    <dgm:cxn modelId="{657CF7B4-A79C-4973-AEAC-D480853B114F}" type="presParOf" srcId="{91065A50-8F6F-4FDE-8E6B-C35B6CA12F27}" destId="{F1CCB704-4E66-41A7-B9AD-A288A8B38825}" srcOrd="7" destOrd="0" presId="urn:microsoft.com/office/officeart/2005/8/layout/vList5"/>
    <dgm:cxn modelId="{B748F4CC-7F0D-412F-B616-C8C1871CFDC3}" type="presParOf" srcId="{91065A50-8F6F-4FDE-8E6B-C35B6CA12F27}" destId="{6AAA26EB-D7AF-4934-BD21-775CE530D526}" srcOrd="8" destOrd="0" presId="urn:microsoft.com/office/officeart/2005/8/layout/vList5"/>
    <dgm:cxn modelId="{454463C7-BD18-4BE5-9C3A-2F2B627F1364}" type="presParOf" srcId="{6AAA26EB-D7AF-4934-BD21-775CE530D526}" destId="{EADE3BF7-D07A-4A90-89F3-4037B69AB607}" srcOrd="0" destOrd="0" presId="urn:microsoft.com/office/officeart/2005/8/layout/vList5"/>
    <dgm:cxn modelId="{6CD4F523-0909-46DD-821B-58F4AFDF8319}" type="presParOf" srcId="{6AAA26EB-D7AF-4934-BD21-775CE530D526}" destId="{FA8B2910-7676-4078-9C7E-91D4B82DC60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34404-697D-411B-B47C-4F3FDF461DF2}">
      <dsp:nvSpPr>
        <dsp:cNvPr id="0" name=""/>
        <dsp:cNvSpPr/>
      </dsp:nvSpPr>
      <dsp:spPr>
        <a:xfrm>
          <a:off x="0" y="1692"/>
          <a:ext cx="5906181" cy="7210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2DA7A-5BCE-4E02-A00C-EF3223E79C3B}">
      <dsp:nvSpPr>
        <dsp:cNvPr id="0" name=""/>
        <dsp:cNvSpPr/>
      </dsp:nvSpPr>
      <dsp:spPr>
        <a:xfrm>
          <a:off x="218105" y="163919"/>
          <a:ext cx="396556" cy="3965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E06B4B-464F-41BB-8CEC-918865ABB24E}">
      <dsp:nvSpPr>
        <dsp:cNvPr id="0" name=""/>
        <dsp:cNvSpPr/>
      </dsp:nvSpPr>
      <dsp:spPr>
        <a:xfrm>
          <a:off x="832768" y="1692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Beat</a:t>
          </a:r>
          <a:r>
            <a:rPr lang="en-US" sz="1900" kern="1200" dirty="0"/>
            <a:t> :  A basic unit of time in music. </a:t>
          </a:r>
        </a:p>
      </dsp:txBody>
      <dsp:txXfrm>
        <a:off x="832768" y="1692"/>
        <a:ext cx="5073412" cy="721011"/>
      </dsp:txXfrm>
    </dsp:sp>
    <dsp:sp modelId="{C4788A9C-8C2D-4D25-B264-D8B0FBF9F018}">
      <dsp:nvSpPr>
        <dsp:cNvPr id="0" name=""/>
        <dsp:cNvSpPr/>
      </dsp:nvSpPr>
      <dsp:spPr>
        <a:xfrm>
          <a:off x="0" y="902956"/>
          <a:ext cx="5906181" cy="72101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2AE18-5065-4DE0-9BDA-DEC7DB56FFC0}">
      <dsp:nvSpPr>
        <dsp:cNvPr id="0" name=""/>
        <dsp:cNvSpPr/>
      </dsp:nvSpPr>
      <dsp:spPr>
        <a:xfrm>
          <a:off x="218105" y="1065184"/>
          <a:ext cx="396556" cy="3965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1329E-C28C-4B1A-854D-55A307DA3220}">
      <dsp:nvSpPr>
        <dsp:cNvPr id="0" name=""/>
        <dsp:cNvSpPr/>
      </dsp:nvSpPr>
      <dsp:spPr>
        <a:xfrm>
          <a:off x="832768" y="902956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Tempo</a:t>
          </a:r>
          <a:r>
            <a:rPr lang="en-US" sz="1900" kern="1200" dirty="0"/>
            <a:t> : The pace of a given piece. Usually represented as beats per minute. </a:t>
          </a:r>
        </a:p>
      </dsp:txBody>
      <dsp:txXfrm>
        <a:off x="832768" y="902956"/>
        <a:ext cx="5073412" cy="721011"/>
      </dsp:txXfrm>
    </dsp:sp>
    <dsp:sp modelId="{D019D762-42EA-4D6B-9075-D78BAC2F43B4}">
      <dsp:nvSpPr>
        <dsp:cNvPr id="0" name=""/>
        <dsp:cNvSpPr/>
      </dsp:nvSpPr>
      <dsp:spPr>
        <a:xfrm>
          <a:off x="0" y="1804220"/>
          <a:ext cx="5906181" cy="72101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052DA7-EC26-429B-809B-26CE01F6DD5C}">
      <dsp:nvSpPr>
        <dsp:cNvPr id="0" name=""/>
        <dsp:cNvSpPr/>
      </dsp:nvSpPr>
      <dsp:spPr>
        <a:xfrm>
          <a:off x="218105" y="1966448"/>
          <a:ext cx="396556" cy="3965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AC5EC-6310-494C-9262-3A2D1825D8A7}">
      <dsp:nvSpPr>
        <dsp:cNvPr id="0" name=""/>
        <dsp:cNvSpPr/>
      </dsp:nvSpPr>
      <dsp:spPr>
        <a:xfrm>
          <a:off x="832768" y="1804220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Bar </a:t>
          </a:r>
          <a:r>
            <a:rPr lang="en-US" sz="1900" kern="1200" dirty="0"/>
            <a:t>:  A small section of music. Every bar (usually) has the same number of beats in it. </a:t>
          </a:r>
        </a:p>
      </dsp:txBody>
      <dsp:txXfrm>
        <a:off x="832768" y="1804220"/>
        <a:ext cx="5073412" cy="721011"/>
      </dsp:txXfrm>
    </dsp:sp>
    <dsp:sp modelId="{B96C1684-A518-4DF3-9D6B-43A6B51E4402}">
      <dsp:nvSpPr>
        <dsp:cNvPr id="0" name=""/>
        <dsp:cNvSpPr/>
      </dsp:nvSpPr>
      <dsp:spPr>
        <a:xfrm>
          <a:off x="0" y="2705485"/>
          <a:ext cx="5906181" cy="72101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F1D7D-875C-42EF-B6EE-42BA257A3F43}">
      <dsp:nvSpPr>
        <dsp:cNvPr id="0" name=""/>
        <dsp:cNvSpPr/>
      </dsp:nvSpPr>
      <dsp:spPr>
        <a:xfrm>
          <a:off x="218105" y="2867713"/>
          <a:ext cx="396556" cy="3965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AAEBB-EE29-418E-8316-7135A8B21D31}">
      <dsp:nvSpPr>
        <dsp:cNvPr id="0" name=""/>
        <dsp:cNvSpPr/>
      </dsp:nvSpPr>
      <dsp:spPr>
        <a:xfrm>
          <a:off x="832768" y="2705485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Note</a:t>
          </a:r>
          <a:r>
            <a:rPr lang="en-US" sz="1900" kern="1200" dirty="0"/>
            <a:t> : Denotes a musical sound. A whole note corresponds to 4 beats.</a:t>
          </a:r>
        </a:p>
      </dsp:txBody>
      <dsp:txXfrm>
        <a:off x="832768" y="2705485"/>
        <a:ext cx="5073412" cy="721011"/>
      </dsp:txXfrm>
    </dsp:sp>
    <dsp:sp modelId="{40154AE3-AB94-41F9-9844-FC4A68E7A010}">
      <dsp:nvSpPr>
        <dsp:cNvPr id="0" name=""/>
        <dsp:cNvSpPr/>
      </dsp:nvSpPr>
      <dsp:spPr>
        <a:xfrm>
          <a:off x="0" y="3606749"/>
          <a:ext cx="5906181" cy="72101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9F75BA-2E3D-4885-900A-8E18FA201B00}">
      <dsp:nvSpPr>
        <dsp:cNvPr id="0" name=""/>
        <dsp:cNvSpPr/>
      </dsp:nvSpPr>
      <dsp:spPr>
        <a:xfrm>
          <a:off x="218105" y="3768977"/>
          <a:ext cx="396556" cy="3965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36527-302D-4FE8-BC02-BD2DBC0A80BF}">
      <dsp:nvSpPr>
        <dsp:cNvPr id="0" name=""/>
        <dsp:cNvSpPr/>
      </dsp:nvSpPr>
      <dsp:spPr>
        <a:xfrm>
          <a:off x="832768" y="3606749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16</a:t>
          </a:r>
          <a:r>
            <a:rPr lang="en-US" sz="1900" b="1" kern="1200" baseline="30000" dirty="0"/>
            <a:t>th</a:t>
          </a:r>
          <a:r>
            <a:rPr lang="en-US" sz="1900" b="1" kern="1200" dirty="0"/>
            <a:t> Note </a:t>
          </a:r>
          <a:r>
            <a:rPr lang="en-US" sz="1900" kern="1200" dirty="0"/>
            <a:t>: Corresponds to 1/16</a:t>
          </a:r>
          <a:r>
            <a:rPr lang="en-US" sz="1900" kern="1200" baseline="30000" dirty="0"/>
            <a:t>th</a:t>
          </a:r>
          <a:r>
            <a:rPr lang="en-US" sz="1900" kern="1200" dirty="0"/>
            <a:t> a whole note.</a:t>
          </a:r>
        </a:p>
      </dsp:txBody>
      <dsp:txXfrm>
        <a:off x="832768" y="3606749"/>
        <a:ext cx="5073412" cy="721011"/>
      </dsp:txXfrm>
    </dsp:sp>
    <dsp:sp modelId="{5283DFD3-76C6-4988-811A-B93D736DAB5D}">
      <dsp:nvSpPr>
        <dsp:cNvPr id="0" name=""/>
        <dsp:cNvSpPr/>
      </dsp:nvSpPr>
      <dsp:spPr>
        <a:xfrm>
          <a:off x="0" y="4508014"/>
          <a:ext cx="5906181" cy="7210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AD67E-D939-4D5B-91F1-99371BF3D398}">
      <dsp:nvSpPr>
        <dsp:cNvPr id="0" name=""/>
        <dsp:cNvSpPr/>
      </dsp:nvSpPr>
      <dsp:spPr>
        <a:xfrm>
          <a:off x="218105" y="4670241"/>
          <a:ext cx="396556" cy="3965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55744-8F2B-405E-91EE-74E0743678FC}">
      <dsp:nvSpPr>
        <dsp:cNvPr id="0" name=""/>
        <dsp:cNvSpPr/>
      </dsp:nvSpPr>
      <dsp:spPr>
        <a:xfrm>
          <a:off x="832768" y="4508014"/>
          <a:ext cx="5073412" cy="721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07" tIns="76307" rIns="76307" bIns="7630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MIDI </a:t>
          </a:r>
          <a:r>
            <a:rPr lang="en-US" sz="1900" kern="1200" dirty="0"/>
            <a:t>:  A technical standard for electronics and interfaces related to music.</a:t>
          </a:r>
        </a:p>
      </dsp:txBody>
      <dsp:txXfrm>
        <a:off x="832768" y="4508014"/>
        <a:ext cx="5073412" cy="7210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A1D6D-F813-4F3D-BBF7-61C68E04702A}">
      <dsp:nvSpPr>
        <dsp:cNvPr id="0" name=""/>
        <dsp:cNvSpPr/>
      </dsp:nvSpPr>
      <dsp:spPr>
        <a:xfrm>
          <a:off x="0" y="4086"/>
          <a:ext cx="5906181" cy="870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05D9E-A2DE-44B7-A0BF-858ACF8F6BE2}">
      <dsp:nvSpPr>
        <dsp:cNvPr id="0" name=""/>
        <dsp:cNvSpPr/>
      </dsp:nvSpPr>
      <dsp:spPr>
        <a:xfrm>
          <a:off x="263303" y="199931"/>
          <a:ext cx="478733" cy="4787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5ADDB5-7C04-48C7-BAE4-EB36274AB279}">
      <dsp:nvSpPr>
        <dsp:cNvPr id="0" name=""/>
        <dsp:cNvSpPr/>
      </dsp:nvSpPr>
      <dsp:spPr>
        <a:xfrm>
          <a:off x="1005339" y="4086"/>
          <a:ext cx="265778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Tempo</a:t>
          </a:r>
        </a:p>
      </dsp:txBody>
      <dsp:txXfrm>
        <a:off x="1005339" y="4086"/>
        <a:ext cx="2657781" cy="870424"/>
      </dsp:txXfrm>
    </dsp:sp>
    <dsp:sp modelId="{7F28BF63-090D-45B5-9DFB-C64E520300BE}">
      <dsp:nvSpPr>
        <dsp:cNvPr id="0" name=""/>
        <dsp:cNvSpPr/>
      </dsp:nvSpPr>
      <dsp:spPr>
        <a:xfrm>
          <a:off x="3663121" y="4086"/>
          <a:ext cx="2243059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Perception of negativity or sadness inversely proportional to tempo</a:t>
          </a:r>
        </a:p>
      </dsp:txBody>
      <dsp:txXfrm>
        <a:off x="3663121" y="4086"/>
        <a:ext cx="2243059" cy="870424"/>
      </dsp:txXfrm>
    </dsp:sp>
    <dsp:sp modelId="{4956707E-1CF7-474B-98CD-92039A193640}">
      <dsp:nvSpPr>
        <dsp:cNvPr id="0" name=""/>
        <dsp:cNvSpPr/>
      </dsp:nvSpPr>
      <dsp:spPr>
        <a:xfrm>
          <a:off x="0" y="1092116"/>
          <a:ext cx="5906181" cy="870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323870-D760-48DF-ACEC-2D9ABA4F5828}">
      <dsp:nvSpPr>
        <dsp:cNvPr id="0" name=""/>
        <dsp:cNvSpPr/>
      </dsp:nvSpPr>
      <dsp:spPr>
        <a:xfrm>
          <a:off x="263303" y="1287962"/>
          <a:ext cx="478733" cy="4787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E6C9B-DB8B-447A-A3C0-9FF21FAF3A08}">
      <dsp:nvSpPr>
        <dsp:cNvPr id="0" name=""/>
        <dsp:cNvSpPr/>
      </dsp:nvSpPr>
      <dsp:spPr>
        <a:xfrm>
          <a:off x="1005339" y="1092116"/>
          <a:ext cx="265778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Rhythm</a:t>
          </a:r>
        </a:p>
      </dsp:txBody>
      <dsp:txXfrm>
        <a:off x="1005339" y="1092116"/>
        <a:ext cx="2657781" cy="870424"/>
      </dsp:txXfrm>
    </dsp:sp>
    <dsp:sp modelId="{5D0AE26A-294B-4B3F-ADE4-154F0738DB02}">
      <dsp:nvSpPr>
        <dsp:cNvPr id="0" name=""/>
        <dsp:cNvSpPr/>
      </dsp:nvSpPr>
      <dsp:spPr>
        <a:xfrm>
          <a:off x="3663121" y="1092116"/>
          <a:ext cx="2243059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 smooth, regular rhythm generates a sense of relaxation</a:t>
          </a:r>
        </a:p>
      </dsp:txBody>
      <dsp:txXfrm>
        <a:off x="3663121" y="1092116"/>
        <a:ext cx="2243059" cy="870424"/>
      </dsp:txXfrm>
    </dsp:sp>
    <dsp:sp modelId="{F36F55F1-8332-46FB-A149-C6B3D7FA45D3}">
      <dsp:nvSpPr>
        <dsp:cNvPr id="0" name=""/>
        <dsp:cNvSpPr/>
      </dsp:nvSpPr>
      <dsp:spPr>
        <a:xfrm>
          <a:off x="0" y="2180146"/>
          <a:ext cx="5906181" cy="870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F1A94-54D3-4EB7-8ADA-9BF8804041A1}">
      <dsp:nvSpPr>
        <dsp:cNvPr id="0" name=""/>
        <dsp:cNvSpPr/>
      </dsp:nvSpPr>
      <dsp:spPr>
        <a:xfrm>
          <a:off x="263303" y="2375992"/>
          <a:ext cx="478733" cy="4787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C7263-5EBD-4B82-BD34-74EE5BC13DAA}">
      <dsp:nvSpPr>
        <dsp:cNvPr id="0" name=""/>
        <dsp:cNvSpPr/>
      </dsp:nvSpPr>
      <dsp:spPr>
        <a:xfrm>
          <a:off x="1005339" y="2180146"/>
          <a:ext cx="265778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Loudness</a:t>
          </a:r>
        </a:p>
      </dsp:txBody>
      <dsp:txXfrm>
        <a:off x="1005339" y="2180146"/>
        <a:ext cx="2657781" cy="870424"/>
      </dsp:txXfrm>
    </dsp:sp>
    <dsp:sp modelId="{EC046E9A-3D8D-42A9-A391-2A646C5752FE}">
      <dsp:nvSpPr>
        <dsp:cNvPr id="0" name=""/>
        <dsp:cNvSpPr/>
      </dsp:nvSpPr>
      <dsp:spPr>
        <a:xfrm>
          <a:off x="3663121" y="2180146"/>
          <a:ext cx="2243059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Perception of sadness increases for softer music. </a:t>
          </a:r>
        </a:p>
      </dsp:txBody>
      <dsp:txXfrm>
        <a:off x="3663121" y="2180146"/>
        <a:ext cx="2243059" cy="870424"/>
      </dsp:txXfrm>
    </dsp:sp>
    <dsp:sp modelId="{1AD153EA-B720-41BE-B739-06627C23A379}">
      <dsp:nvSpPr>
        <dsp:cNvPr id="0" name=""/>
        <dsp:cNvSpPr/>
      </dsp:nvSpPr>
      <dsp:spPr>
        <a:xfrm>
          <a:off x="0" y="3268177"/>
          <a:ext cx="5906181" cy="870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EB31FB-7B25-43F1-A7DD-99402636A569}">
      <dsp:nvSpPr>
        <dsp:cNvPr id="0" name=""/>
        <dsp:cNvSpPr/>
      </dsp:nvSpPr>
      <dsp:spPr>
        <a:xfrm>
          <a:off x="263303" y="3464022"/>
          <a:ext cx="478733" cy="4787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CE48F-63B0-4157-A5F4-6B6BE6FE59A3}">
      <dsp:nvSpPr>
        <dsp:cNvPr id="0" name=""/>
        <dsp:cNvSpPr/>
      </dsp:nvSpPr>
      <dsp:spPr>
        <a:xfrm>
          <a:off x="1005339" y="3268177"/>
          <a:ext cx="265778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Melody</a:t>
          </a:r>
        </a:p>
      </dsp:txBody>
      <dsp:txXfrm>
        <a:off x="1005339" y="3268177"/>
        <a:ext cx="2657781" cy="870424"/>
      </dsp:txXfrm>
    </dsp:sp>
    <dsp:sp modelId="{0AE66D33-F9F8-4319-8F60-1C231A54BD1B}">
      <dsp:nvSpPr>
        <dsp:cNvPr id="0" name=""/>
        <dsp:cNvSpPr/>
      </dsp:nvSpPr>
      <dsp:spPr>
        <a:xfrm>
          <a:off x="3663121" y="3268177"/>
          <a:ext cx="2243059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Complementing melodies create a sense of happiness and content</a:t>
          </a:r>
        </a:p>
      </dsp:txBody>
      <dsp:txXfrm>
        <a:off x="3663121" y="3268177"/>
        <a:ext cx="2243059" cy="870424"/>
      </dsp:txXfrm>
    </dsp:sp>
    <dsp:sp modelId="{B4D76611-FCD9-4A0A-A322-2616919150E0}">
      <dsp:nvSpPr>
        <dsp:cNvPr id="0" name=""/>
        <dsp:cNvSpPr/>
      </dsp:nvSpPr>
      <dsp:spPr>
        <a:xfrm>
          <a:off x="0" y="4356207"/>
          <a:ext cx="5906181" cy="870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B88D5-4780-4BB8-82EA-F37D67550230}">
      <dsp:nvSpPr>
        <dsp:cNvPr id="0" name=""/>
        <dsp:cNvSpPr/>
      </dsp:nvSpPr>
      <dsp:spPr>
        <a:xfrm>
          <a:off x="263303" y="4552052"/>
          <a:ext cx="478733" cy="47873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E33DB-D77F-4073-91A7-C6A0D022E286}">
      <dsp:nvSpPr>
        <dsp:cNvPr id="0" name=""/>
        <dsp:cNvSpPr/>
      </dsp:nvSpPr>
      <dsp:spPr>
        <a:xfrm>
          <a:off x="1005339" y="4356207"/>
          <a:ext cx="2657781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Listener</a:t>
          </a:r>
        </a:p>
      </dsp:txBody>
      <dsp:txXfrm>
        <a:off x="1005339" y="4356207"/>
        <a:ext cx="2657781" cy="870424"/>
      </dsp:txXfrm>
    </dsp:sp>
    <dsp:sp modelId="{24C859DC-1E6B-4B52-B50C-1C87B32A15BF}">
      <dsp:nvSpPr>
        <dsp:cNvPr id="0" name=""/>
        <dsp:cNvSpPr/>
      </dsp:nvSpPr>
      <dsp:spPr>
        <a:xfrm>
          <a:off x="3663121" y="4356207"/>
          <a:ext cx="2243059" cy="870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20" tIns="92120" rIns="92120" bIns="9212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Perception of sentiment is not universal. </a:t>
          </a:r>
        </a:p>
      </dsp:txBody>
      <dsp:txXfrm>
        <a:off x="3663121" y="4356207"/>
        <a:ext cx="2243059" cy="870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D0A01E-7BD7-4FDE-B100-E1FC44DCE763}">
      <dsp:nvSpPr>
        <dsp:cNvPr id="0" name=""/>
        <dsp:cNvSpPr/>
      </dsp:nvSpPr>
      <dsp:spPr>
        <a:xfrm rot="5400000">
          <a:off x="6553378" y="-2859133"/>
          <a:ext cx="572667" cy="6437376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Explore classification of music sentiment by partitioning the latent space</a:t>
          </a:r>
        </a:p>
      </dsp:txBody>
      <dsp:txXfrm rot="-5400000">
        <a:off x="3621024" y="101176"/>
        <a:ext cx="6409421" cy="516757"/>
      </dsp:txXfrm>
    </dsp:sp>
    <dsp:sp modelId="{019DE956-7A7C-4B80-8AE7-8080AF168AC7}">
      <dsp:nvSpPr>
        <dsp:cNvPr id="0" name=""/>
        <dsp:cNvSpPr/>
      </dsp:nvSpPr>
      <dsp:spPr>
        <a:xfrm>
          <a:off x="0" y="1637"/>
          <a:ext cx="3621024" cy="7158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Explore</a:t>
          </a:r>
        </a:p>
      </dsp:txBody>
      <dsp:txXfrm>
        <a:off x="34944" y="36581"/>
        <a:ext cx="3551136" cy="645946"/>
      </dsp:txXfrm>
    </dsp:sp>
    <dsp:sp modelId="{E08B2E7F-77A9-4381-991E-BDD3AE1E7A32}">
      <dsp:nvSpPr>
        <dsp:cNvPr id="0" name=""/>
        <dsp:cNvSpPr/>
      </dsp:nvSpPr>
      <dsp:spPr>
        <a:xfrm rot="5400000">
          <a:off x="6553378" y="-2107507"/>
          <a:ext cx="572667" cy="6437376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Map the effects of latent space dimension on sentiment classification</a:t>
          </a:r>
        </a:p>
      </dsp:txBody>
      <dsp:txXfrm rot="-5400000">
        <a:off x="3621024" y="852802"/>
        <a:ext cx="6409421" cy="516757"/>
      </dsp:txXfrm>
    </dsp:sp>
    <dsp:sp modelId="{9EAA1D9C-21AF-40B5-A65C-5AC8A4F110D9}">
      <dsp:nvSpPr>
        <dsp:cNvPr id="0" name=""/>
        <dsp:cNvSpPr/>
      </dsp:nvSpPr>
      <dsp:spPr>
        <a:xfrm>
          <a:off x="0" y="753263"/>
          <a:ext cx="3621024" cy="71583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Map</a:t>
          </a:r>
        </a:p>
      </dsp:txBody>
      <dsp:txXfrm>
        <a:off x="34944" y="788207"/>
        <a:ext cx="3551136" cy="645946"/>
      </dsp:txXfrm>
    </dsp:sp>
    <dsp:sp modelId="{55C42D46-1DF1-4FAC-B235-E92CA0ABB345}">
      <dsp:nvSpPr>
        <dsp:cNvPr id="0" name=""/>
        <dsp:cNvSpPr/>
      </dsp:nvSpPr>
      <dsp:spPr>
        <a:xfrm rot="5400000">
          <a:off x="6553378" y="-1355882"/>
          <a:ext cx="572667" cy="6437376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Compare results with the current SOA in music sentiment classification</a:t>
          </a:r>
        </a:p>
      </dsp:txBody>
      <dsp:txXfrm rot="-5400000">
        <a:off x="3621024" y="1604427"/>
        <a:ext cx="6409421" cy="516757"/>
      </dsp:txXfrm>
    </dsp:sp>
    <dsp:sp modelId="{F00FEE62-75B9-4DAD-A29B-38FD35713855}">
      <dsp:nvSpPr>
        <dsp:cNvPr id="0" name=""/>
        <dsp:cNvSpPr/>
      </dsp:nvSpPr>
      <dsp:spPr>
        <a:xfrm>
          <a:off x="0" y="1504888"/>
          <a:ext cx="3621024" cy="71583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Compare</a:t>
          </a:r>
        </a:p>
      </dsp:txBody>
      <dsp:txXfrm>
        <a:off x="34944" y="1539832"/>
        <a:ext cx="3551136" cy="645946"/>
      </dsp:txXfrm>
    </dsp:sp>
    <dsp:sp modelId="{415A824A-FA9E-4D70-BAAE-D8DB67A3D480}">
      <dsp:nvSpPr>
        <dsp:cNvPr id="0" name=""/>
        <dsp:cNvSpPr/>
      </dsp:nvSpPr>
      <dsp:spPr>
        <a:xfrm rot="5400000">
          <a:off x="6553378" y="-604256"/>
          <a:ext cx="572667" cy="6437376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Test this method of sentiment classification on some popular incidental music</a:t>
          </a:r>
        </a:p>
      </dsp:txBody>
      <dsp:txXfrm rot="-5400000">
        <a:off x="3621024" y="2356053"/>
        <a:ext cx="6409421" cy="516757"/>
      </dsp:txXfrm>
    </dsp:sp>
    <dsp:sp modelId="{8E2B1336-B474-40F1-8292-12E5692ABA64}">
      <dsp:nvSpPr>
        <dsp:cNvPr id="0" name=""/>
        <dsp:cNvSpPr/>
      </dsp:nvSpPr>
      <dsp:spPr>
        <a:xfrm>
          <a:off x="0" y="2256514"/>
          <a:ext cx="3621024" cy="71583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Test</a:t>
          </a:r>
        </a:p>
      </dsp:txBody>
      <dsp:txXfrm>
        <a:off x="34944" y="2291458"/>
        <a:ext cx="3551136" cy="645946"/>
      </dsp:txXfrm>
    </dsp:sp>
    <dsp:sp modelId="{FA8B2910-7676-4078-9C7E-91D4B82DC60B}">
      <dsp:nvSpPr>
        <dsp:cNvPr id="0" name=""/>
        <dsp:cNvSpPr/>
      </dsp:nvSpPr>
      <dsp:spPr>
        <a:xfrm rot="5400000">
          <a:off x="6553378" y="147369"/>
          <a:ext cx="572667" cy="6437376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Generate positive/negative pieces by sampling from the appropriate partition</a:t>
          </a:r>
        </a:p>
      </dsp:txBody>
      <dsp:txXfrm rot="-5400000">
        <a:off x="3621024" y="3107679"/>
        <a:ext cx="6409421" cy="516757"/>
      </dsp:txXfrm>
    </dsp:sp>
    <dsp:sp modelId="{EADE3BF7-D07A-4A90-89F3-4037B69AB607}">
      <dsp:nvSpPr>
        <dsp:cNvPr id="0" name=""/>
        <dsp:cNvSpPr/>
      </dsp:nvSpPr>
      <dsp:spPr>
        <a:xfrm>
          <a:off x="0" y="3008140"/>
          <a:ext cx="3621024" cy="71583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Generate</a:t>
          </a:r>
        </a:p>
      </dsp:txBody>
      <dsp:txXfrm>
        <a:off x="34944" y="3043084"/>
        <a:ext cx="3551136" cy="6459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36.623"/>
    </inkml:context>
    <inkml:brush xml:id="br0">
      <inkml:brushProperty name="width" value="0.08571" units="cm"/>
      <inkml:brushProperty name="height" value="0.08571" units="cm"/>
      <inkml:brushProperty name="color" value="#F6630D"/>
    </inkml:brush>
    <inkml:brush xml:id="br1">
      <inkml:brushProperty name="width" value="0.11429" units="cm"/>
      <inkml:brushProperty name="height" value="0.11429" units="cm"/>
      <inkml:brushProperty name="color" value="#F6630D"/>
    </inkml:brush>
  </inkml:definitions>
  <inkml:trace contextRef="#ctx0" brushRef="#br0">307 72 8403,'-27'0'-191,"2"0"0,1 0 0,-2 0 0,0 0 0,-1 1 1,2 2 106,1 2 1,5 0 0,-3-5 0,1 0-1,4 0 626,1 0-508,8 0 1,8 0 0,9 0 0,5 0-65,-1 0 1,10-2 0,4-1 0,6-2 43,3 2 0,4 2 0,5 1-10,3 0 1,9 0 0,-1 0 0,5-2 51,3-3 0,-25 5 0,0-1 0,0-2 0,1-1 1,4 1-1,1 1 48,1 0 1,3 0-1,6-1 1,1 1-1,-1 1 1,0 0 0,2 0-1,-1-1-60,2 0 0,0-1 0,5 1 1,1 0-1,0 1 0,-1 1 1,1-2-1,-1 0 99,1 0 0,2 0 0,-1-1 0,0 1 1,1 2-1,-2 0 0,-1-1 0,0 0-20,1-1 0,1-1 1,5 2-1,0 1 1,-3-3-1,-1 1 0,1 1 1,0 1-63,1-1 1,2 2 0,-21-1-1,2 0 1,-1 0 0,-1-1 0,-1 1-1,0 1 1,1-1 0,0 0-1,1 1-208,0 1 0,1-1 1,-1 1-1,1-1 1,-1 0-1,1 0 1,1 1-1,0 1 0,0-1 1,0 1-1,0 0 1,0-1 122,-2 1 0,1 0 1,1-1-1,3 0 1,1-1-1,-1 0 0,-5 0 1,0 2-1,-1-1 1,2 0-1,0-1 1,0 1-20,-2-1 1,1 1 0,-1-1 0,1 1 0,0 0 0,0-1 0,-1-1 0,-1 0 0,0 0 0,22 0 0,-2 0 2,0 0 0,-2 0 1,-1 0-1,-2 0 0,0 0 1,-2 0-1,-3 0 0,0 0-77,-1 0 1,-1 0 0,0-2-1,-2-1 1,-7 1 0,-3 0-1,-1 0 1,-1-1-331,-3 0 0,0 0 0,29-1 1,-18-4 446,-7 3 0,-6 0 0,-13 5 0,-6 0 0</inkml:trace>
  <inkml:trace contextRef="#ctx0" brushRef="#br1" timeOffset="1103">2000 398 10101,'0'-13'-308,"0"-2"0,0 1 0,1 1-272,4 4 0,-3-3 1573,2 2-386,4-3-621,-6-1 1,4 12 0,-6 9-1,0 7-1,0 5 0,-6 8 0,-4 1 0,-2 8 39,-3 6 0,-5 5 1,-6 4-1,-3 3-23,-5 4 1,12-26 0,0 1 0,0-2-1,0 1 1,-2-1 0,-1 1 7,-2-1 0,0 1 0,-2 3 1,-2 0-1,0-2 0,-1 0 1,-1 0-1,1-1-110,-2 1 1,0 0-1,-2 2 1,0-1-1,-2-4 1,-1-1 0,2 0-1,-1 0 12,-1-2 0,-1 1 0,-5 1 0,0 0 0,2-2 0,0-2 0,0 2 0,0-2 30,3-1 0,-2 0 0,-1 2 0,-1-2 0,4-3 0,0-2 0,2 1 0,0-1-25,3 2 0,1 0 0,-28 11 1,10-1-1,6-7-185,7-4 0,4-2 0,8-8 1,3-2 268,5-1 0,5-7 0,4-5 0,4 1 0</inkml:trace>
  <inkml:trace contextRef="#ctx0" brushRef="#br0" timeOffset="1620">421 1622 8119,'0'-9'-770,"0"-1"989,0 7 1,0-5 221,0 3-251,0 4 1,4-7 63,1 3 0,1 3 185,-1-2-446,-3 2 0,4 4 72,-6 2 0,-6 4 0,-4 7-56,-2-1 1,-3 5-1,-1 2 1,-1-1-13,-2 0 0,0 6 0,3-2 0,-1 1 51,-2-2 0,-1 4 1,2-3-1,-1 1 3,2-1 0,-4 1 1,2-6-1,2-2-20,1-1 1,2-1-1,-2-1 1,0 0 17,2 1 1,-3-3-1,7-3 1,-1-2 27,2-1 65,-4-4-92,12 4 0,5-8 1,12-1-1,5-3 3,4-2 0,8 0 0,7-3 1,7 2-196,10-2 1,11-2 0,-28 6 0,0 0-1,2 0 1,0-1 141,1 1 0,1 1 0,5-2 0,0 1 0,-5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39.88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116 74 8359,'-1'-10'-81,"-4"2"0,-3 3 149,0 7 0,0 5 0,4 13 0,0 4 18,0 4 1,-2 4 78,1-3 0,-2 10 0,4-4 1,-1 8 59,0 0 0,1 7 0,0-8 1,-2 2-98,2 3 1,-4 3 0,2-4 0,2-2-393,2-2 0,1 2 1,0-10-1,0-2-78,0-1 1,-5-8 0,0-4 0,1-3-1023,3-2 1364,1-5 0,0-9 0,0-9 0</inkml:trace>
  <inkml:trace contextRef="#ctx0" brushRef="#br0" timeOffset="417">44 350 8359,'0'-23'12,"1"-4"0,3 3 1,2-4 136,2-1 0,7 0 0,6 0 0,2 1 74,2 4 0,5-2 0,1 7 0,5 1-107,1 2 0,-4 3 1,2 4-1,-1 3-24,0 5 1,5 1 0,-5 1 0,-4 6-139,-4 7 0,1 6 0,-4 6 1,0-2-124,-4 2 0,-7 6 0,-4 3 1,-2 1 145,-2 0 0,-4-1 0,-5-2 0,-7 0 12,-5 0 0,-3-3 1,-7-2-1,-6-2 16,-2-2 0,-4-7 0,-3-2 0,2-5-47,1-3 0,-3 2 0,-3-4 0,4-2-100,4-1 1,3-4 0,5-2 0,2-7-89,2-1 1,5-1 0,6 1 68,5 3 1,6 1 0,11-2 171,6 5 0,15 5 0,2 5 1,5 5 297,4 3 1,6 1 0,5 2 0,-1 4-65,0 4 1,6 4 0,-4 1-1,-2-1-196,3 2 1,-2-2 0,2-1 0,0-1-11,-1-1 0,-4 5 0,-7-9 0,-2-1-1753,1 1 1714,-5-1 0,8-6 0,-6 1 0</inkml:trace>
  <inkml:trace contextRef="#ctx0" brushRef="#br0" timeOffset="907">1120 655 9020,'0'-8'736,"1"2"0,4 6 1,5-2-663,3-2 1,0 0 0,-2-4 0,-1 0-66,1 0 0,2-2 0,2-4 0,-1-1-99,1 1 0,-1-1 0,1 0 0,0-1-3,-1-3 0,-6 1 0,-3-6 0,-3-1-83,-2 3 1,0-1 0,0 5 0,-2-1 92,-3 1 1,-3 7 0,-6 3 0,-1 1 115,0 4 1,-1 2-1,-1 2 1,-3 2 65,2 2 1,-3 12-1,2-2 1,1 5 44,2 1 0,3 5 0,2-2 0,3 3 0,1 3 1,3-1-1,4 0 1,0-2-127,0-2 1,1 1 0,3-5 0,6-1-225,3 2 0,8-3 0,4-5 0,1 0-78,-3-5 1,10 2 0,-4-5 0,1-3-250,2-2 1,-4-5 0,1-3 0,0-1-1010,0-3 1542,1-3 0,-1-7 0,0-2 0</inkml:trace>
  <inkml:trace contextRef="#ctx0" brushRef="#br0" timeOffset="1475">1760 408 8306,'0'-15'0,"1"1"391,4 0 0,-3-1 987,2 1-1185,-2-1 0,-4 7 1,-2 5-1,-4 6-160,0 6 1,-6 5 0,5 1 0,-4 3-2,-2 2 0,6 5 0,0-2 0,1 2 1,1-2 1,3-3 0,0 4-1,0 1 21,-1-3 0,4 1 0,-4-5 0,3 1-160,2-1 0,7-4 0,3-2 0,2-5-139,3 0 1,4-2 0,2-5 0,2-2-170,2-3 1,3-3-1,3-7 1,1 1-2,2 0 0,0-7 0,-5-4 0,0-2 207,0-2 1,-5 0-1,-1 0 1,-2-1 205,-3 1 1,-7 2-1,-3 3 1,-1 4 1600,-4 5-111,-2 0-1160,-1 0 0,-4 13 0,-3 8 0,1 5-110,0 4 0,-5-1 0,7 1 0,1 1-100,1 3 1,0-3-1,-1 5 1,-2-1-28,2-1 1,2 5 0,1-4-1,0-3-115,0 0 0,4-3 0,3 1 0,1-1-50,3 1 1,0-6 0,2-1-1,-1 1-19,-1-1 0,10-5 0,-7 2 0,3-5-141,-1-5 0,3 0 0,1-8 0,-3-3 96,0 0 0,-3-7 0,1-2 1,-3-3-11,-1-6 1,-5 3 0,-6-3-1,-2 3 82,-3 3 1,-5 5 0,-8 3 0,-2 4 222,-3 2 0,4 6 0,-4 2 0,1 5-126,-1 1 0,5 0 0,-3 1 0,2 5-633,0 3 1,-1 4 601,6 2 0,-1 0 0,1-1 0</inkml:trace>
  <inkml:trace contextRef="#ctx0" brushRef="#br0" timeOffset="2153">2370 451 7716,'10'-6'0,"-2"-3"301,-2-5 0,5 0 8,-7-1 0,6 1 0,-4 1 1,1 2 260,-1 1 1,6 1-211,-3-6 0,4 5-276,2 0 1,-1 8 0,1-2-138,-1 8 0,-1-2 0,-2 8 1,-2 1 54,-3 3 0,0 5 1,-2 2-1,0-1 12,0 2 0,-2 4 1,-2-4-1,0 1 6,0-4 0,0 2 1,0-1-1,0-3 165,0 0 0,0-8 579,0 1-639,0-7 1,0 2-1,0-10 1,0-5 9,0-2 0,1-8 0,4-1 0,3-1-554,0-4 1,5-3-1,-3-4 1,2 0-161,3 0 0,4 4 1,1 3-1,-1 4 258,2 0 1,-3 5-1,5 7 1,-3 3 462,-2 1 0,0 5 0,0-3-44,1 8 0,0 8 0,-5 8 0,-3-1 472,-1 3 1,-7-5-1,3 7 1,-1 2-296,0 1 1,0-2 0,-5-1 0,0 0-218,0-1 0,4-1 0,2-4-244,-3 2 0,-2-1-773,-1-4 1,5-6-1,2-1 959,0-1 0,4-9 0,3-6 0</inkml:trace>
  <inkml:trace contextRef="#ctx0" brushRef="#br0" timeOffset="2636">3141 583 8365,'0'14'316,"0"1"235,0-7 1,2-2-160,2-6 1,0-5 0,6-1 0,-1-2-194,-1-4 1,5 0 0,-3-5 0,3 0-151,1-3 1,2-4 0,2 3 0,1-1-23,-1-4 0,5-4 0,0-2 1,1-2-41,0 2 1,-5 1-1,4 4 1,-2 3-235,-3 4 1,-7 0 0,-3 5 0,-1 2 6,-4 0 1,-3 6 29,-5 2 1,-8 4 0,-8 1 0,0 1 84,0 4 1,-3 3 0,2 7 0,2-1 114,-1 1 1,2-1 0,4 0 0,1-3 178,-1-2 0,7 1 0,3 5-11,3-1 1,2-4 0,2-1-72,3 3 1,7-4-1,10 0 1,-1-2-29,-1-3 1,6 4 0,-1 0 0,1 1-197,-3 3 0,3 0 0,-6 1 1,-2-2 97,-2 1 0,-3 1 0,-3 5 0,-6 1 19,-2 1 1,-2 0 0,-3-3-1,-4 2 47,-3 2 1,-10-1 0,5-6-1,-3-2-60,-3-1 0,5-5 0,-3 3 0,2-2-714,3-3 0,-1-1 211,1-2 0,6-6 0,3-4 0,5-5 536,5-4 0,9-10 0,9-8 0</inkml:trace>
  <inkml:trace contextRef="#ctx0" brushRef="#br0" timeOffset="3182">3766 132 8365,'0'-15'0,"0"1"0,0-1 1024,0 1-504,0-1 1,-2 9-1,-1 6-245,-2 7 1,1 11-1,2 4 1,-1 0-320,-2 4 1,0 0 0,5 0 0,0-2 66,0 2 1,0 1 0,0 2-1,0 1-42,0-1 0,0-1 0,-2 1 1,0-1-16,-4-4 1,1-3 0,5-6 0,0-1-70,0 1 1,-4 0 61,-2-1 1,2-8 11,4-6 0,0-6 0,2-11 0,0-2-131,4-5 0,5-3 0,-3-3 0,2 1-115,-1 0 0,1 2 0,3 1 0,-2 4 152,-1 0 0,0 8 0,5 6 0,-1 0-49,0 0 1,1 5 0,1-2 416,3 3 0,3 9 0,1 2-105,-3 4 1,-4 2 0,-1 1 0,-1 2-80,1 1 0,-3 5 0,0-4 1,-4-1-11,-2 2 0,0-5 1,-6 5-1,0-2-83,0 1 0,0-5 1,0-6 79,0 2 0,-7 0 0,-3 0 0,-2-7 29,-3-2 1,0-2-1,1-2 1,-1-2-70,1-7 1,4-1-1,2-3 1,1 1 13,4-1 0,1-6 1,4-3-1,3-4-205,5-1 0,7 1 1,5-1-1,0 1 31,4 4 1,2-2 0,0 6-1,0 3-193,-4 0 1,4 8 0,-4 0 0,2 4-357,-2 1 0,-3 2 701,-6 2 0,5 14 0,3 1 0</inkml:trace>
  <inkml:trace contextRef="#ctx0" brushRef="#br0" timeOffset="3731">4348 365 8330,'0'-15'-143,"0"1"1,0-1 376,0 0 0,1 5 1,4 1 74,5-2 1,-2 4 0,0 1 993,-1-1-981,-3 6 1,-4-4 0,0 10-287,0 4 1,0 5 47,0 7 0,0-1 1,0 5-1,0-6-13,0-3 1,0 0 0,0 2 0,0 1 3,0-1 0,7-2 0,1-1-88,0-1 1,3-4 0,-5-2-108,3-1 0,0-3 0,6-4 0,0-1-52,-1-4 1,2-3 0,2-7-1,1 1-117,-1-1 1,3-6 0,0-3 0,0-2 110,0 2 0,-3-3 0,-7 4 1,-1 1-129,1 1 0,-4 1 1,-2 0 484,-4 3 0,-1 5 18,0 3 1,-1 5 0,-2 1 0,-4 6 28,-1 7 0,3 2 1,-3 0-1,0-1-77,0 1 1,5 9 0,-2-6 0,3 0-108,2 2 0,0-2 0,0-1 0,0 1-181,0-1 0,5 0 1,1 1-1,3-2-290,2-3 0,2 1 1,1-5-1,1 1-185,-1 0 1,1-1 0,0-3 0,0 2 45,5-2 0,-4-8 568,3-4 0,4-11 0,-1-3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46.41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291 856 8269,'0'-14'0,"2"-1"0,1-1 0,4-2 0,1-1 61,3 1-2,-4-4 1,4 4 0,-7-7 0,1-1-1,0-1 80,0-2 0,0 0 0,-5 2-119,0 2 1,-2-2 0,-2 5 0,-6-1 37,-3 3 1,-7 6-1,0 2 1,-2 4 84,1 2 0,-5 2 0,3 10 0,-5 2 51,-2 0 1,3 10-1,3-3 1,5 5-59,3 1 1,1 4 0,1-3 0,0 4-58,5 4 1,2 3-1,7-4 1,0 0-103,0 0 1,0 0 0,2-1 0,1-4-36,2-5 1,11 2 0,-1-3 0,1-4-54,0-3 0,4-7 0,1 1 1,1-5 24,4-5 1,1-3 0,2-8 0,1-2-163,-1-1 1,0-10-1,-2 3 1,-2 0-55,-6-2 0,-8-4 0,-3-2 0,-1 2-83,-4 1 1,-8 4-1,-5 2 338,-3 6 16,-1 3 1,-6 3-1,1 3 1,1 5 99,2 4 0,2 1 1,-1 0-1,2 1 131,4 4 1,-3 4-1,7 5-216,2 0 1,6 1 0,5-1 0,4 1-216,4-1 0,6-6 0,0-1 0,0-2 17,4 0 1,1 0 0,2-7 0,0-3 213,1-4 0,-3-6 0,-3-4 0,10-4 0,-3-6 0</inkml:trace>
  <inkml:trace contextRef="#ctx0" brushRef="#br0" timeOffset="438">654 420 8376,'15'-29'-325,"4"-5"0,-1-1 0,-3-1 291,-4 1 1,-3-2-1,2 6 1,-5 3 189,-3 1 1,2 6 0,1 2 0,-2 2 669,-1 2 0,-4 8-623,-3 2 0,2 8 0,-5 5 1,0 5-44,0 8 1,3 0-1,-3 5 1,1 3-1,4 3 1,-3 7-1,1-3 1,0 1-99,-2 3 1,4 6 0,-5 0 0,2-3-11,3 0 1,-4 2-1,1-8 1,-1 2-52,1 0 0,1-9 0,5 1 1,0-7-59,0-3 1,0-1 0,0-6 82,0 1 1,0-9-66,0-6 1,5-11 0,1-10-1,1 0-179,-1 0 1,6-8 0,-2 1 0,2 1-114,3 0 1,-1-4 0,2 8-1,2 1 130,1 3 1,6 4 0,-4 5 0,2 5 166,3 3 1,-4 2 0,1 0 0,-2 2 94,-3 3 1,2 0-1,-2 8 1,-3 3 69,-4 0 0,-8 7 0,2 1 0,-3 1-61,-2 0 1,-2 2 0,-3-2 0,-5 1-42,-2-2 1,-7-3-1,-3-7 1,0 1-84,-4-1 1,-2 0 0,-1-3-1,0-3-110,0-2 1,0-1-1,0-5 1,1 0-302,4 0 0,3-7 1,6-2-7,1-4 1,6-8 470,3-3 0,17 3 0,3-1 0</inkml:trace>
  <inkml:trace contextRef="#ctx0" brushRef="#br0" timeOffset="718">1266 522 8294,'22'-15'0,"-4"1"-67,-7 0 0,0-1 0,-6 1 1177,-2-1 1,-3 7-768,-4 3 0,-4 5 1,-5 5-1,1 6-86,2 7 0,2 3 0,-1 6 0,4 1-47,4 2 1,1 7 0,0-1 0,0 1-141,0 4 1,0 1-1,0 3 1,0 2-86,0 1 0,0 1 1,0-4-1,0 0-47,0-1 0,-7 3 1,-3-9-1,-3 3 41,-1-2 0,-1-4 0,1-6 0,-2-1-373,-4-4 0,4-3 0,-3-8 0,2-4-253,3-4 0,0-5 0,-1-5 0,1-4-328,-1-4 1,7-13 974,3-3 0,-3-16 0,0 0 0</inkml:trace>
  <inkml:trace contextRef="#ctx0" brushRef="#br0" timeOffset="1057">1295 217 8393,'0'-36'0,"0"6"0,0 5 210,0 4 0,0-3 0,0 5 670,0 1-706,0 1 1,-2 9 0,-2 5-1,-2 6-4,-2 7 0,5 3 0,-3 4 0,0 0-162,1 3 0,1 3 0,2-3 0,-1 0-30,-2 1 1,0-5 0,5 3 0,0-3 8,0-1 1,2-2 0,1-2 0,4-3-34,0-2 0,4-1 1,3-6 13,1-4 1,-1-3 0,-1-8 0,-2-2-217,-1-1 1,-5-6 0,2 5 0,0-3 81,-3-3 0,-3 3 0,-1 0 1,-1 3 13,-4 2 1,3 1-1,-5 5 102,1 2 1,3 5 0,-5 10-230,1 5 0,3 9 0,4 6 0,0 2 279,0 2 0,6 0 0,2 0 0</inkml:trace>
  <inkml:trace contextRef="#ctx0" brushRef="#br0" timeOffset="1493">1629 755 8482,'-15'0'534,"1"0"1,4 0-223,0 0-294,7 0 1,-2 0 0,9-2 127,0-3 0,7 2 1,-1-5-1,3 0-158,2-1 1,-1 0-1,1-5 1,1-1 52,4 1 0,-5-6 0,7-1 0,-3 0 49,0 0 1,4-3 0,-5 3-1,-4 0-13,-1 0 1,-1-4-1,-9 5 1,2-1-185,-2-1 1,-3-1-1,-3 3-40,-2 2 1,-6 9 0,1 4 0,-3 3 118,-1 2 0,-3 3 0,-1 5 1,-1 7 26,1 1 0,2 7 0,0 1 0,0 1 72,1 0 1,-3 2 0,10-2 0,-1 2-102,-1 2 0,7 0 0,-2 0 0,3-2-91,2-2 1,0 1-1,2-7 1,3-1-65,5-2 1,4-3 0,4-2 0,3-3-226,1-1 0,4-2 1,6-5-1,4-2 410,1-3 0,-4-3 0,2-7 0</inkml:trace>
  <inkml:trace contextRef="#ctx0" brushRef="#br0" timeOffset="1936">2240 507 7875,'-2'-12'0,"-1"0"361,-2 2 0,-7 7 1,3-2-64,-4 4 1,-2 2 0,1 3-14,-1 0 0,6 7 1,0 0-104,3 1 0,-4 8 0,6-1 0,0-1-67,2-2 1,2 3-1,0 1 1,0-1-153,0 3 1,0-7 0,0 7 0,2-3 116,3 0 1,-2-1-1,9-7 1,2-1-357,4 2 0,3-6 1,-1-1-1,3-4-20,5-1 0,1-3 1,1-5-1,-2-7 140,1-1 1,6-5-1,0-1 1,1-4 40,-1-5 0,-1-3 1,-3 0-1,-1-4 27,-1-5 1,-3-2 0,-11-2 0,-2 1 100,-4 3 0,2 1 1,-5 9-1,-3 2 362,-2 5 0,-1 5 0,-1 8-70,-4 4 1,1 2-1,-5 7 1,-2 0-131,-2 0 0,3 7 0,2 4 0,0 5 13,0 3 0,5 7 0,-4 0 0,2 5-80,1 3 1,-2-1-1,6-2 1,0 1-107,0 2 1,0 3 0,0-4-1,0-4-152,0-1 0,0 0 1,0-7-1,0 1-278,0-1 0,0-2 0,0-4-1124,0-1 1552,0-6 0,0 5 0,0-5 0</inkml:trace>
  <inkml:trace contextRef="#ctx0" brushRef="#br0" timeOffset="2270">2428 522 8268,'-6'-2'225,"6"-2"0,8 2 1,12-3-1,4 2-272,3-2 1,7 3 0,0-4 0,0 1-161,2 0 1,-4-6-1,5 1 1,0-1 268,0 1 1,-4-3 0,1 3 0,-5-1 290,-5 2 0,2-2-158,-7 5 0,-1 3 164,-9 8 1,-4 3-1,-7 7 1,-4-1-200,3 1 0,-3 0 0,-1-1 0,1 2-169,-1 3 1,-2-2 0,4 2 0,2-3-162,1-2 1,-3 1 0,0 0-417,2-1 1,1 1-94,2-1 1,-1-6 38,-4-3 0,3-5 0,-2-5 640,2-4 0,8-4 0,2-2 0</inkml:trace>
  <inkml:trace contextRef="#ctx0" brushRef="#br0" timeOffset="2399">3010 246 8112,'0'-15'644,"-5"6"960,0-2-1845,1 8 1,5-1 0,2 8-229,2 6 0,0 8 469,-5 1 0,7 1 0,1-6 0</inkml:trace>
  <inkml:trace contextRef="#ctx0" brushRef="#br0" timeOffset="3085">3228 435 8506,'0'-15'486,"0"1"0,0-1 688,0 1-953,0 6 1,0 3 0,0 10-192,0 4 0,0 4 1,0 3-1,2 4 48,3 4 1,-2 2 0,5-1-1,-1-2-97,-5-2 0,5 4 0,0-5 1,0 2 58,-2-1 0,5-2 1,-3-7-1,-1 0-37,0-2 0,1-7-5,-2 2 0,-2-10 0,5-5 0,-1-5-121,-4-4 1,5 1 0,2-5 0,2-3-77,3-2 1,0-1 0,-1-2 0,1-1-92,-1-2 0,-1 1 1,-1 10-1,-3 3-272,2 4 0,-2 3 0,0 3 201,3 6 0,-1 4 0,0 4 0,-3 8 361,-1 6 0,-2-3 0,-5 7 0,0-3 0,0 0 0,5 6 0,1-6 0,0-1-32,1-2 0,3-2 0,-4-1 0,2-1 163,4-2 0,-4-6 1927,2 6-868,-1-7 0,5 3-612,1-6 1,-5 0-456,-1 0 1,-3 0 0,3-1-170,2-4 1,2-3 0,2-7 0,0 1-124,-1-1 1,1 1 0,-1-2-1,-1-2 48,-3-1 0,2-1 1,-4 6-1,1-1 169,-4 1 1,-2 1 0,0 1 26,2 3 1,-1 4 0,-5-4-61,-4 3 1,-3 3-1,-7 6 1,3 3 100,2 3 1,-3 2-1,3 7 1,-2 2 20,-3-3 0,1 4 0,0-2 0,3 1-8,2 0 0,3-3 0,-2 4 1,2-1-28,3-1 1,1 5-1,4-4 1,3-3-176,4-1 0,4-1 0,2 0 0,1-3-201,3-2 1,4-3 0,6-7 0,0 0 0,0 0 0,5 0 0,0 0 273,-2 0 0,5-7 0,1-1 0</inkml:trace>
  <inkml:trace contextRef="#ctx0" brushRef="#br0" timeOffset="3185">4319 565 8905,'-6'0'75,"6"0"1,6 0-1,8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44.72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59 379 8330,'0'-14'0,"0"4"0,0 0 613,0-2 1,-2 1 366,-3 2-766,4 2 0,-10 8 0,4 3-120,-1 1 1,5 6 0,-2-1 0,2 3 24,-2 2 0,3-1 0,-3 0 0,4 1-92,1-1 1,0 1-1,0-1 1,0 1-44,0-1 1,0 1 0,0 0 0,1-2-8,4-4 1,-1 5 0,5-7 0,2 3-18,3 0 0,-5-7 0,3 1 0,2-1-57,3-3 0,5 0 0,-4-3 0,3-1-85,2-6 0,-1-3 0,4-3 1,-2-1 15,1-3 1,1-6 0,2 0 0,-2-4-75,0-4 1,3-7-1,-8 1 1,0-4 113,0 0 1,-3-1-1,-9 12 1,-2 2 200,-1 5 1,-4 0 0,3 6 287,-4 3 1,-2 7 0,-4 5-114,-5 4 0,-3 2 1,-1 4-1,-1 5-42,0 3 0,3 3 1,1 2-1,2 3-95,3 1 1,-1 1 0,4 3 0,-2-2 19,2 2 1,1 0-1,2 1 1,0-1-65,0 0 0,0 3 1,0-10-1,0-1-79,0-2 0,5 4 0,2-1-38,1-1 1,1-2-1,6-3 1,-1-4-304,1-3 0,0-5 0,1-1 0,1 0-6,3 0 1,0-4-1,-5-3 1,3-1 28,1-3 1,1-3 0,-5-2 0,-1-1 256,0-3 1,-5-1-1,-3 2 1,-1-4 29,0 1 0,0 1 1,-5 6-1,0 0 269,0 1 0,0 4 845,0 1-714,0 5 1,0 4 0,0 10-1,0 3-109,0 1 0,0 2 0,0 2 1,0 2-120,0-3 0,0 5 0,0-3 1,0-1-61,0-2 0,0-2 1,0 1-1,2-1-145,2 1 0,0-1 0,5 1 0,3-2-74,0-3 1,3 1 0,0-6 0,-1-2-46,1-1 1,4-2 0,2 0 0,0-2-11,0-3 1,3 2 0,-3-6 0,0-5 143,0-4 1,0 3 0,-3-7-1,0 3 71,-5 0 1,-1-7 0,-7 2 0,-2-2 21,-1 2 0,3-2 0,0 6 141,-2 3 0,-1 0 29,-2 3 0,-2 6-134,-3 3 1,4 10 0,-6 5 0,2 2 138,0 3 0,-1 1 1,3 2-1,-2 1 2,1-1 0,3-2 0,1 0 1,0 2-159,0 1 1,0 1 0,0-6 0,0 1 145,0-1 1,1 1-249,5-1 1,2 0 0,6-3 0,1-3-111,0-1 0,-1-3 1,1-4-1,-1-1 0,2-2 80,3-3 1,-1-5 0,5 2-1,-2-5-55,-3 0 1,-2-1-1,-2-1 1,-1-1 46,-3-3 0,-3-4 1,-7 1-1,0-1-63,0-2 1,-7-2-1,-3 8 1,-3 2 73,-1 2 0,-5 1 0,-1 3 0,3 2-53,0 5 1,-2 3 0,0 2 27,1 0 0,2 0 0,1 2 0,1 3 0,-1 2-75,0 2 0,2 8 1,2-2-1,3 2-416,1-2 0,3 5 0,4-1 0,0-1 592,0-2 0,0-1 0,0 0 0</inkml:trace>
  <inkml:trace contextRef="#ctx0" brushRef="#br0" timeOffset="496">1397 321 8261,'0'-10'218,"0"0"60,0-1 1,1 3 0,3-1 0,2-3 56,2-1 0,0 3 0,4 2 1,-3 2-76,3 3 1,-4-4 0,1 2-212,3 2 1,-1 3 0,1 5 0,-5 5-15,0 2 1,-1 8 0,-3 1-1,2 0-74,-2 0 1,-1 5 0,-2-3 0,0 0 18,0 2 0,0-7 1,0 2 95,0 2 0,0-7 0,0 5 86,0-4 1,-2-8 7,-2-3 1,2-5 0,-3-5-1,4-4 60,1-4 1,1-6 0,4-3 0,4 0-406,5-4 0,0-2 0,1 0 0,0-4-342,-1-1 1,5 2-1,2-1 1,0 6 300,0 7 1,3 2 0,-3 4 0,1 2 280,-1 1 1,-2 7 0,-4 0-75,-1 6 0,-1 5 0,-3 7 0,-6-1 591,-2 0 1,-2 8 0,0 0 0,0 3-364,0-1 1,0-2 0,0 4 0,0-3-214,0-2 0,0 3 0,0-4 1,2-3-25,2-1 1,5-1 0,5-2-357,0-4 1,1-2 0,-1-7-1,1-1-506,0-5 0,-1-2 1,1-6-1,-2-1-1192,-4 1 2072,-2-1 0,-7-12 0,0-3 0</inkml:trace>
  <inkml:trace contextRef="#ctx0" brushRef="#br0" timeOffset="695">641 117 8346,'-15'-6'-926,"9"4"1,6-3 852,8 4 0,5 1 73,1 0 0,-5-7 0,-4 5 0,-5-4 0</inkml:trace>
  <inkml:trace contextRef="#ctx0" brushRef="#br0" timeOffset="858">161 146 8382,'2'-13'92,"2"3"0,11-1 1,9 5-1,3 0-218,3-1 0,10 0 1,5 4-1,3-2 126,3 2 0,-3 2 0,-4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50.94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544 112 7833,'-57'0'0,"3"0"0,1 0 0,1 0 0,3 0 0,3 0 0,4 0-444,-1 0 1,5 0 190,1 0 0,7 2 1,7 1 354,7 2 0,13 0 0,3-5-6,9 0 0,21 0 0,11 0 0,15 0 20,11 0 1,-28 0-1,2 0 1,7 0-1,2 0 1,5-1 0,1 1-11,2-3 0,3 0 1,12 2-1,3 0 1,0-2-1,1 0 0,-21 1 1,1 0-1,0 0-151,1 1 1,2-1 0,1 0 0,8-2 0,3 0-1,0 1 1,2 2 0,0-1 0,1 0 0,2 1 0,2-1-1,-1 0 114,-17 0 1,2 1-1,0-1 1,-1 0-1,-1 1 1,0 1-1,1-1 1,-1-1-1,1 1 1,-1-2 0,1 1-1,0-1 1,-1 2-1,1-1 1,-1 0-1,0 1-3,-1-1 1,0 2-1,1 0 1,-1-2-1,3 0 1,2 1 0,-1-1-1,-1 1 1,16-2-1,-1 2 1,0-1-1,2 0 1,-1 1 0,0-1-40,-1 0 0,-2-1 0,2 1 1,-4 1-1,-1 1 0,0-1 1,-6-1-1,-2-1 0,-1 1 1,-4 0-1,0 1 0,-2-2-170,-1 2 1,-3-1-1,0 1 1,15-3-1,-4 2 1,-10 2-1,-4 0 1,-10 0-1,-2 0-735,25 0 1,-19 0 877,-14 0 0,-13 0 0,-13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51.700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141 158 8348,'-2'-20'0,"-4"-1"0,-5-2 0,-5 1 0,4 3-167,0 1 1,7 6-1,-7 3 484,-1 1 0,-3 2-191,-1 6 1,7 2-1,4 4 1,4 6-16,2 3 1,0 11 0,0 2 0,2 8 63,4 4 0,-2 5 1,7 8-1,3-1-59,2 1 1,7 7-1,2 4 1,3 4-117,3 2 1,4 5 0,5-2-1,9-1-63,-21-35 0,0 0 0,1 0 0,0-2 0,5-1 1,1-2-1,1-1 0,-1 0-46,1 0 1,1-2-1,2 1 1,1-1-1,0-2 1,2-1-1,0 0 1,1-1-242,1 2 0,0-1 1,-1-3-1,-1-1 0,0-2 1,-1 1-1,34 16 350,-3-2 0,4-6 0,-4-3 0,-6-3 0,-6-2 0,-2 3 0</inkml:trace>
  <inkml:trace contextRef="#ctx0" brushRef="#br0" timeOffset="442">1383 1400 8348,'-17'-17'0,"1"-1"-64,5 0 0,-3 7 0,8-1 237,2-1 0,3 3 766,1-2-35,0 9-559,0-5 1,5 16-282,1 3 0,0 5 0,-4 2-82,4-2 0,2 2 0,5 0 87,-1-1 1,-2 1 0,3-1 0,-1 1 11,2 0 0,1-3 1,3-2-1,-3-1-41,-3 2 0,4-5 0,-5 3 0,5 0-56,1-3 0,-1 1 0,-3-6 0,-1 2 52,2-2 0,-4-2 136,1-2 1,-5 0-75,5 0 0,-9 0 111,-2 0 0,-2 0 0,-9 0-159,-3 0 0,-2 0 0,-1 0 1,-1 0-2,1 0 1,-2 5-1,-5 3 1,-3 0 2,0 0 1,-12 6 0,2-2 0,-6 3-50,-6 3 0,-12-1 1,-6 0-1,0 1-526,-8-1 0,5 6 523,-6 1 0,-3 0 0,-1-7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11:23:56.90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206 314 8489,'-9'5'-115,"0"-1"90,5 1 0,-2-3 437,6 2 0,0 4-141,0 5 0,0 1-91,0-1 0,5-4 0,1-1-117,2-2 1,1-1 0,5-5-107,-1 0 1,1 0 0,-1-2-46,1-2 1,-5-4 0,-1-6 0,-1 1 45,1-1 0,-5 1 0,2-1 0,-4-1-3,-1-3 0,0 2 0,0-2 0,0 2-65,0-2 0,-6 2 1,-3-2 30,-3 3 1,-2 3 0,0 3 0,1 4 55,-1 4 0,-2 2 1,0 4-1,-2 4 35,1 3 1,-3 8 0,1 2 0,-1 3 29,0-2 0,2 7 0,3-1 0,0 2 45,1 2 1,-1 0-1,11-5 1,0 1-109,3-2 0,1 4 0,3-10 0,6 1-352,10-4 0,9-3 1,6-3-1,0-3-290,4-4 0,2-4 663,1-1 0,0-6 0,-1-2 0</inkml:trace>
  <inkml:trace contextRef="#ctx0" brushRef="#br0" timeOffset="375">629 301 8339,'0'-14'805,"-6"1"0,-2 5-548,-6 3 0,2 10 0,2 4 0,2 3-96,2 2 1,-3 1 0,4 1-1,1 3-2,-3-2 0,6 2 1,-5 1-1,2 1-127,-1 3 0,1-2 1,4-1-1,0 0-132,0 0 1,0-4 0,1 3 0,2-2-45,2 0 0,5 0 1,-1-4 92,4-1 0,0-5 1,2-3-1,2-4-137,1-1 1,0-7 0,-3-5 0,2-7-17,1-2 0,2-2 0,-4-4 1,1 0 85,-4 0 0,-2-5 0,-6-2 1,-2 1-52,-2-1 0,-1 3 1,0 5-1,-1 3 50,-4 5 0,-4 3 0,-8 3 0,-1 2 283,2 6 0,-1 3 1,0 2-1,-1 3-136,1 6 1,-2 2 0,1 3 0,1 3-258,2 5 1,6 1 0,1 0 0,2-1 228,3 2 0,-5 0 0,1 3 0</inkml:trace>
  <inkml:trace contextRef="#ctx0" brushRef="#br0" timeOffset="1116">983 424 7659,'-12'-10'163,"3"1"1,3 0 413,6-5 1,0 1 0,1-1-134,4 1 1,-2 1-1,5 1 1,-1 3-74,1 2 1,-4 2-272,5 4 0,0 1-56,5 4 0,-5 4 0,-1 7 0,-2 3-127,-3-2 0,-2 2 1,-1-1-1,2 1-35,3 0 1,-4-4 0,4 5 0,-4-1 61,-1-1 1,2 0-1,0-4 66,3-1 108,-1 1 0,-4-9-78,0-5 0,5-7 1,0-9 1,-2-3 1,0-1 0,2 2 0,2-3-186,0 0 0,6-5 0,-4 5 1,3-2 25,2 0 1,-1 7 0,1-2 0,0 2-106,-1 3 1,-4 5-1,0 2 1,2 2 320,1-1 1,-3 1 0,0 4 0,0 1 182,-1 3 0,4 5 0,-5 8-187,1 1 1,3 1 0,-7-4 0,1 1-13,1 2 0,-4 5 0,2-3 0,-3 0-17,-1 0 0,0-2 0,0-4 0,2-3-84,3-1 1,-4 2 218,4-3-148,-4-3 1,1-6 0,0-9 0,5-5-33,0-4 1,-2-2-1,4-4 1,2 1-328,1-1 0,0-2 0,-1-1 0,-2 1-99,1 3 1,-2-1-1,-1 6 1,1 3 176,0 4 223,-6-1 1,9 14-1,-6 1 200,-2 9 1,-2 5 0,-1-3 0,0 5 214,0 4 0,0-2 0,0 1 0,0 1-323,0-2 1,5 1 0,1-5 0,0 1-175,0-2 1,4-2 0,-1-3 0,4-4 29,0-1 0,1-1 0,1-4 1,2 2-1163,1 2 0,2 0 1219,-2-5 0,3-7 0,6 0 0</inkml:trace>
  <inkml:trace contextRef="#ctx0" brushRef="#br0" timeOffset="1392">1856 260 8028,'0'-14'124,"-1"1"0,-2-1 1628,-2 1-1421,1-1 1,2 6-1,-1 5 1,-1 6 62,0 6 0,1 9 0,1 5 0,-3 3 22,2 1 0,-3 0 0,2 2 0,-1 3-131,-2 5 1,5-3 0,-6 3 0,2-1-63,3-1 1,-3 4 0,1-2 0,1 1-369,-2-2 1,4 2 0,-2-6 0,2-2-519,2-1 1,0-2 0,0-1 0,0-3-2474,0-5 2443,0-3 1,2-9 0,1-8-1,1-8-798,-1-7 1491,-1-7 0,4-3 0,2-8 0</inkml:trace>
  <inkml:trace contextRef="#ctx0" brushRef="#br0" timeOffset="1676">1802 410 8762,'5'-28'0,"0"3"0,1 2 0,2 3 366,0 1 1,1 3 0,6-2 0,2 3-94,1 2 0,0 0 0,-5 4 1,1 5-172,0 3 1,-1 1 0,1 0 0,-1 1-112,1 3 1,0 4 0,-1 6 0,0-1-111,-4 1 0,-3 1 1,-4 2-1,0 2 8,3 2 0,-2 1 0,-6 1 0,-3-4-117,-2 1 1,1-5 0,-4 3 0,2-2 69,-2-3 0,-1-6 0,-3 0 0,-2-2 146,-1-1 1,0 1-1,4-7-91,1-3 1,5-2 0,3-7 0,4 1-63,1-1 0,0 0 0,1 1 0,4-3-150,4-2 1,8 5 0,3-2 0,1 4 314,3 0 0,2 5 0,1-6 0,1 4 0</inkml:trace>
  <inkml:trace contextRef="#ctx0" brushRef="#br0" timeOffset="2182">2443 369 8258,'14'0'173,"-5"0"1,-2-1 464,-1-4 1,0-1 0,-2-5 0,0 2-305,-1-1 1,-1-3 0,-2 0-232,0-1 1,0 1-1,0-1-107,0 0 1,-2 5-1,-1 0 1,-3 0-146,-2 1 0,-1-2 0,-4 5-78,-1 2 0,1 2 0,-1 1 0,0 0 220,0 0 0,-4 6 0,0 3 0,-1 3 103,0 2 1,4-1 0,-3 2 0,2 2-40,3 1 1,-1 5 0,1-3 0,0-1 89,4 1 0,-1 3 1,5-3-1,2-1-128,2 1 0,1-2 0,0-4 1,1-2-176,4-3 1,4 2 0,8-7 136,1-1 0,0-1 0,-3-4 0,2-2-287,1-6 1,4-1 0,-3-3 0,-1-2-26,2-2 0,-5 2 1,3-7-1,-2 0 319,-3 2 1,-1-5 0,-1 5 0,-4 0 149,-1 2 0,-1 5 0,-5 0 18,0 0 0,-2 6 264,-2 4 1,2 4-1,-4 4 1,2 6-173,-1 2 0,1 6 1,2 0-1,-1 0-146,-1 2 1,-1-3 0,5 4 0,0-2-391,0-2 0,5 0 1,0-2-1,3 1-97,3-5 1,1-2-1,3 0 1,2-2-914,1-1 1,1-5 1297,0 4 0,2-10 0,6-2 0</inkml:trace>
  <inkml:trace contextRef="#ctx0" brushRef="#br0" timeOffset="2647">2825 206 8514,'-6'-8'608,"4"0"0,-4 5 194,0-1 0,3-1-374,-6 5 0,5 0 0,-4 2-231,2 2 1,-3 4-1,4 6 1,1-1-10,-3 1 0,6-1 1,-5 2-1,2 2-105,-1 1 1,1 0 0,4-2 0,0 0-114,0 2 0,0 5 0,0-5 0,0-1-13,0-2 1,5-3-1,5-1-300,2-2 0,6-6 0,1 1 0,1-2 3,0-2 0,4-2 0,-1-2 0,3-5-45,1-3 1,-1-6 0,-2-2 0,-1-2 151,1-1 0,-3-5 0,0-2 0,-1-3 237,-3-2 0,-4 0 0,-2-2 1,-3 6 203,-2 2 0,-2 8 0,-4 3 0,0 2 300,0 2 0,-4 5 1,-2 2-1,-2 1-60,-3 3 1,4 3 0,-2 4-1,-2 6-134,-1 1 0,3 5 0,1 2 0,0 3-75,1 0 0,4 10 0,-1-4 1,2 2-129,2 0 0,0-2 0,0 0 0,0 0-338,0 1 1,5-6 0,-1 0 0,1-3-420,1-2 1,0-2 0,5-3-578,-2-3 0,0 2 1223,5-6 0,-1-1 0,1-4 0</inkml:trace>
  <inkml:trace contextRef="#ctx0" brushRef="#br0" timeOffset="2812">2947 260 10037,'7'-8'710,"2"-2"1,9 4 0,5-1-780,3 2 0,1-4 0,0 4 1,1 2-1178,-1 2 0,0-1 1246,0-3 0,6-2 0,2-7 0</inkml:trace>
  <inkml:trace contextRef="#ctx0" brushRef="#br0" timeOffset="3396">3357 274 8522,'-8'-2'545,"4"-2"0,2 0 1,2-5-1,0-1-128,0-2 1,0 3 0,2 0-109,2-2 1,4 0 0,6 2 140,-1 5 1,1 2-444,0 2 1,-5 2 0,-2 2 0,-1 5-44,-3 4 1,-1 0 0,-2 2-1,0 2-8,0 1 0,0 5 0,0-4 0,0 1-15,0 0 0,0 0 0,0-4 1,0 2 79,0-1 0,0-6 0,0-2 719,0 1-476,0-4 1,0-6-1,1-9-169,4-3 1,-4-6 0,5-2 0,-1 1-66,0-1 0,4-4 1,-4 1-1,3-3-449,2-1 0,3-5 0,0 2 0,1 2 21,0 4 1,-1 8-1,3-2 1,0 2 345,2 2 1,1 7 0,-6 3 224,1 2 0,0 2 1,-3 2-1,-1 2 22,-6 5 1,3 5 0,-3 4 0,-1 3 279,-1 0 0,-2 8 0,0-5 1,0 1-298,0 0 0,0 0 0,0-1 1,0-3-234,0-1 1,1 2 0,2-4-71,2-1 1,5-3 0,-1-5-991,4-4 1,0-4-1,1-1-122,-1 0 1,2-1 1236,3-4 0,4-2 0,5-7 0</inkml:trace>
  <inkml:trace contextRef="#ctx0" brushRef="#br0" timeOffset="4297">3984 260 8333,'-7'6'404,"-1"-4"958,4 2 25,2-2-885,-4-2 1,12 0-237,3 0 1,3 0 0,2 0-231,0 0 0,0-6 0,-1-3 1,1-2 35,-1 1 1,-4-4 0,1 1-271,0-2 0,-2 0 0,-1-6 150,-1 3 1,-1 6-1,-6-5 1,-3 5 59,0 2 1,-7 8 0,2-3-8,-3 3 1,-2 2 0,1 2 63,-1 3 0,1-3 0,0 8 1,3 1 128,1 1 0,1 1 0,-3 2 0,4 2-43,1 1 0,-1 1 0,4-5 1,-1 3-11,1 1 1,1 5 0,2-5 0,0 0-88,0 2 1,2-5 0,3 4 0,2-5-91,1 0 1,8-5 0,-2-1-1,1-2 24,1-3 0,3-1 0,4-2 0,1-2-165,-1-3 1,5-2-1,-1-7 1,0-1-22,3-3 0,0 1 1,-4-6-1,-2 0 38,-1-3 0,-7-2 1,3 1-1,-4 0 95,-1 0 1,-7 5-1,-2 3 1,-4 0 2,-1 1 1,-6 4-1,-3 7 1,-3-1 168,-1 0 1,-1 6 0,0-3 0,1 3 86,-1 2 1,2 2 0,1 3-171,2 4 0,6 3 1,-1 1-1,2 1-59,2 0 0,2 0 0,2-1 1,5 1-13,3 0 1,7-1-1,-1 1 1,-2 0-116,0-1 0,-3 1 1,1-1-1,-2 1 147,-3 0 1,2-1 0,-7 1-1,-1-1 51,-1 1 1,-4-2 0,-1-1 0,-3-2-105,-2 2 1,-1 0 0,-4 2 6,-1-4 1,5-3-40,0-6 1,6-2 0,-2-2-81,4-5 1,7-5 0,3-3 0,4-2 70,6-3 0,-4 4 1,5-4-1,-1-2 39,4-2 0,1 0 0,0 2 1,-2 2 54,-3 3 0,4-4 1,-6 5-1,-4 1 255,-2 2 1,-6 1 0,2 0 111,0 1 1,-5 4 0,-7 1-1,-5 2-110,-7 3 0,1 2 1,-5 1-1,1 1-60,4 4 0,0 1 0,4 4 0,1-1-221,2 2 1,6 1 0,-1 2-1,4-1-90,4 1 1,4-2-1,5-1 1,1-2-6,-1 2 1,6 1 0,1 2 0,-1-1 100,1 1 0,-2 0 1,-4-1-1,-2 1 134,-3-1 1,-3 1 0,-6 0 0,0-1-157,0 1 1,-2-2 0,-2-2 0,-7-1-1549,-6 2 0,-3 1 1599,-8 2 0,-5-1 0,-2 1 0</inkml:trace>
  <inkml:trace contextRef="#ctx0" brushRef="#br0" timeOffset="5581">915 1515 8319,'-13'0'877,"3"0"1,1 0 1512,-2 0-2020,5 0 1,2 0-176,8 0 0,0-5 1,3-1-1,1-1-190,-1-4 0,1-1 1,3-3-1,-4-2-69,-1-1 0,-1-5 0,-4 3 0,2-1-264,2-3 0,-1 0 0,-5-1 0,-4 3 26,-4-2 0,-3 4 1,-1 1-1,-3 5 272,-2 0 0,2 6 0,-6 4 0,1 2 109,0 2 0,0 6 0,-4 3 1,2 5 49,-1 4 1,4 3-1,1 7 1,2-1 122,3 0 1,-2 5 0,8 0 0,0 0-277,4 1 0,3-4 0,1 3 1,0-3-86,0-2 0,1-1 0,3-3 1,6-5 67,2-4 0,3-1 1,3-4-1,3-5-134,1-2 0,8-4 1,-2-2-1,0-6-22,1-7 1,3 0-1,1-6 1,-1-1-91,-3-2 0,1-6 1,-9 1-1,1-1-174,-4-2 1,-9 6-1,-5-6 1,-2 4 230,-2 3 0,-6-2 1,-3 11-1,-5 3 438,-4 4 1,1 4-1,-4 3 1,1 0 34,3 0 1,3 8-1,0 1 1,0 3-56,1 3 0,5-3 0,3 1-237,4 1 0,2 2 0,4 1 1,4-4-150,3-5 1,2 2 0,1-1 0,3-2-172,4-2 0,3-2 1,1-4-1,-2-3 127,0 1 0,5-9 0,-6 2 1,3-3 241,1-2 0,-4-2 0,-2-2 0,-1 0 0,-4-2 0,-1 0 0,-1-4 0,0 0 349,-1 2 1,-5-2 0,-3 9 0,-4 1 486,-1-1 1,0 2-1,0 4-133,0 0 1,-1 7-1,-4 2-452,-4 4 0,1 7 0,0 5 1,3 4-35,1 3 1,-1 11 0,0-2 0,2 2-65,1-1 0,-2 4 1,-1 2-1,1-1-23,-2 1 0,3 6 0,-5-2 0,2 0-105,3 2 0,-3-6 0,0 3 0,0-1 15,0-1 0,-1 1 1,5-7-1,-3-5-83,2-3 1,2 2-451,1-5 395,0-5 0,6-18 0,1-8 0,3-4-163,-1-3 1,0-1-1,4-6 1,1 1-10,-1 3 1,0-3-1,-3 5 1,-1 0-21,2 3 0,1 2 0,1 5 0,1 2 139,0 4 1,-1 3-1,3 2 1,0 0 167,2 0 0,1 5 1,-4 1-1,0 1 78,-2 4 0,4 6 0,-9 2 0,-1 1-43,-2 0 1,-3 3-1,-2-4 1,0 1 2,0 0 1,-7 2 0,-2-4 0,-2-2-40,-3-5 0,-6 1 1,-1-5-1,0 1-132,3-4 0,-3-3 1,3-1-1,2 0-140,0 0 0,3 0 0,1-1 0,2-3-494,6-5 1,3-4 0,1 0 749,0-1 0,5-5 0,3-3 0</inkml:trace>
  <inkml:trace contextRef="#ctx0" brushRef="#br0" timeOffset="5861">1679 1378 8319,'2'-11'0,"0"0"848,3 1 1,-1 1 184,-4-4 0,-1 1-713,-3 3 1,0 7-1,-3 8 1,1 2-27,3 3 0,-3 5 0,1 4 1,2 1-91,1 3 0,2 2 0,0 2 0,0-1-32,0 0 1,0 5-1,0 1 1,0 1-98,0-2 0,-4 5 0,-1-3 0,1-1-202,-2 0 0,4-1 1,-4-5-1,1-1-203,-5-3 1,3 1 0,-1-6 0,1-2-548,-1-6 0,-1 0 93,-5-5 0,1-6 0,0-8 1,4-4 26,5 0 1,-2-11 756,1-3 0,-6-16 0,4 1 0</inkml:trace>
  <inkml:trace contextRef="#ctx0" brushRef="#br0" timeOffset="5972">1597 1351 8319,'1'-14'0,"3"1"0,0-1 0,7 0-18,-2 1 0,3 5 0,1 4-1088,1 2 1106,0 8 0,-1 2 0,1 5 0</inkml:trace>
  <inkml:trace contextRef="#ctx0" brushRef="#br0" timeOffset="6814">1938 1569 8214,'-14'0'397,"7"-1"0,2-3 156,4-5 1,2 1 0,2-1 0,3 0-281,2 1 1,-4-4 0,6 3-1,0-3-92,2-2 0,2 1 1,-1-1-1,1-2-506,0-2 0,-2 3 0,-1-3 0,-4 1 61,-1-1 0,-1 3 1,-5-3-13,0 2 1,-2 3 0,-2 1 139,-5 3 0,-4 3 1,0 6 234,-1 0 0,0 4 0,1 2 0,-1 2 183,1 3 1,1 5 0,1 2 0,2-1-22,-1-2 0,3 3 0,1 2 1,2 0-116,-1 0 1,1-1-1,4-2 1,0 1-66,0-1 1,4 3 0,2-2-1,2-1-653,2-3 0,7-5 0,3-1 0,0-2 139,-1-3 0,8-1 0,-2-2 0,-1 0-125,2 0 0,0-6 0,2-3 0,3-4 558,0 0 0,1-2 0,-5-2 0,1-1 0,-1 1 0,-6-2 0,-1 1 0,-3 1 0,-4 2 0,0 1 0,-10 0 0,1 0 0,1 1 0,-7 1 0,-1 1 1057,-1 2 0,-3 6 1,3-3-95,-5 0 0,1 5 0,-1-4-467,-2 3 0,1 9 0,1 2-268,5 2 1,-3 3 0,2 0 0,3-1-83,0 1 1,2 0 0,0 0 0,0-1-182,0 1 0,4 0 0,1-1 0,-2 1-65,-2-1 1,6 6-1,0-1 1,2-4-169,0-2 1,1-1-1,3-3 1,1 0 76,0-4 0,1-2 0,2-2 0,2 0-131,3 0 1,-1-6 0,3-3 0,-2-5 85,3-4 1,0-2 0,3-4 0,-1 0 210,0-5 1,-4 0 0,-2-7 0,-1-1-61,-4 3 1,-4-6 0,-5 4 0,-1-3 143,-3 3 0,-1 4 0,-2 9 0,0 1 785,0 2 1,-7 2-426,-2 4 0,-2 8 0,-3 6-128,0 8 0,2 6 0,1 4 1,4 3 7,1 0 0,-1 9 0,5-2 1,-3 1-90,2-1 0,1 4 1,2 0-1,0-2-241,0-1 1,0-2 0,0 1 0,0-3-465,0-2 1,0 2 0,0-7 0,0-1-1080,0-2 0,5-2-1435,0 1 3009,5-6 0,-2-8 0,6-8 0</inkml:trace>
  <inkml:trace contextRef="#ctx0" brushRef="#br0" timeOffset="7156">2606 1406 8574,'-12'-2'1247,"3"-2"1,5-4-992,8-6 0,8 7 0,8 1 0,1 1-103,4 1 0,0-7 0,3 3 0,-1-1-305,1 0 1,3 2 0,1-4 0,-1 4 66,-3 0 0,-2-2 1,-2 4-1,-3-2 52,-1 1 1,-7 2 0,-3 4 16,1 0 1,-6 1 0,0 4 291,-3 4 0,-4 3 1,-1 1-1,-3 1 27,-2 0 1,5 4 0,-1 2-1,1-1-281,-2 1 1,4 0-1,-4-3 1,3 1-243,2-2 1,0 0 0,0-3 0,0 1-503,0 0 0,0-5-157,0 0 0,2-6 1,1-1 247,1-4 1,1-6 0,-5-5 0,2-2 630,2-4 0,4-2 0,6-6 0</inkml:trace>
  <inkml:trace contextRef="#ctx0" brushRef="#br0" timeOffset="7270">3071 1174 8668,'-13'-6'0,"3"-3"377,1-3 0,6 5-611,-2 7 0,4 7 0,2 6 0,4 2 234,4 3 0,3-2 0,2 3 0</inkml:trace>
  <inkml:trace contextRef="#ctx0" brushRef="#br0" timeOffset="8063">3248 1392 8232,'-5'-18'0,"0"0"0,3 1 599,0 2 0,-3 1 0,1 0 1169,1 1-1136,1-1-414,2 7 1,0 2 0,0 10 3,0 4 0,5 3 0,-1 3 0,0 2-137,-3 1 1,3 2-1,1-4 1,-2 4-74,-1 2 1,2-6-1,1 4 1,-1-2 0,3 0 1,-6 0 0,5-5 0,-2-3 4,1-1 1,1-4 77,-1 4 0,-3-8 0,6-1 0,-2-7-191,-3-5 0,3-3 0,1-4 1,0-2-220,4 0 1,-4-10 0,3 3 0,0-4 21,2-2 1,2 2-1,0 5 1,-1 1 188,1 4 0,-1 2 1,1 8-143,0 3 0,-1 3 122,1 6 0,-6 6 1,-4 5-1,-1 4-206,1 3 0,-2 1 1,3-2-1,-4 1-20,-1-1 1,5-2 0,1-1 0,1-1 11,4 1 0,1-5 1,1-1 128,1-2 0,0-2 1098,0-4 0,-1 0 180,1 0 1,-7-1-695,-2-4 1,-2 4-200,2-3 1,-2 0-1,6 1-283,1-1 1,3-7-1,0 2 1,1-1 9,0 1 1,-1-4 0,1 4 0,-2-3 306,-3-2 1,2 1 0,-6-1 228,3 0 0,-4 1 1,0-1-264,-3 1 0,-6 0 0,-3 3 0,-1 2-7,0 2 0,-1 2 0,-3 4-111,-1 0 1,1 0-1,0 1 1,3 4 117,1 4 1,0 3 0,-4 3-1,3 2-58,1 1 0,4 5 0,-2-5 1,1 0 110,3 2 1,-1-4-1,1 6 1,-1-3-167,1-2 0,3 3 1,5-4-1,4-2-134,3-3 1,1-4 0,1 2 0,1-4-124,3-3 1,4-2-1,5 0 1,0 0-595,0 0 1,2-2 0,1-1 0,2-4-718,-2 0 0,4 3 0,-2-4 1504,-2 2 0,5-5 0,0 4 0</inkml:trace>
  <inkml:trace contextRef="#ctx0" brushRef="#br0" timeOffset="8179">4243 1406 8697,'7'-8'1167,"-5"-2"1,8 5-1229,1 2 0,0 1 0,3 2 61,0 0 0,-7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E8A46-012E-41EB-9D18-9C8D46243E4A}" type="datetimeFigureOut">
              <a:rPr lang="en-US" smtClean="0"/>
              <a:t>3/26/2020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4F175-CB09-43C5-B483-521098D3D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E8A46-012E-41EB-9D18-9C8D46243E4A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4F175-CB09-43C5-B483-521098D3D6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65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pplied-deep-learning-part-3-autoencoders-1c083af4d798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intuitively-understanding-variational-autoencoders-1bfe67eb5da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91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8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2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86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04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https://towardsdatascience.com/applied-deep-learning-part-3-autoencoders-1c083af4d798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01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https://towardsdatascience.com/intuitively-understanding-variational-autoencoders-1bfe67eb5daf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0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4F175-CB09-43C5-B483-521098D3D6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8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FC4C60A-EEA6-42DC-B173-C1847688C61F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7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D13A-61C4-43A6-88EF-FD4629B2437C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417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D13A-61C4-43A6-88EF-FD4629B2437C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14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2CA22-2690-4BFE-84B5-19F3E8316AB1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0315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2CA22-2690-4BFE-84B5-19F3E8316AB1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031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9FC4C60A-EEA6-42DC-B173-C1847688C61F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875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1A28-87C2-46BB-A0B0-9EAAB56CD49B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79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1A28-87C2-46BB-A0B0-9EAAB56CD49B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79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62675E-510D-4970-A249-AA3FED7EABE5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487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762675E-510D-4970-A249-AA3FED7EABE5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48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7AE-EBDB-45FA-987F-FCCC50217A14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12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57AE-EBDB-45FA-987F-FCCC50217A14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1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75D-6C9F-4E9E-AD6D-241E655E5BF6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46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F375D-6C9F-4E9E-AD6D-241E655E5BF6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4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F1C5-8E99-46F7-ACF3-BD31001AC769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3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F1C5-8E99-46F7-ACF3-BD31001AC769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3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8D1C-B421-44AD-A3B6-181607DE9ED6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750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88D1C-B421-44AD-A3B6-181607DE9ED6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7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072E586-202B-490D-9731-8A32A838C807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618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8072E586-202B-490D-9731-8A32A838C807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06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BB09968-2A65-48A2-BF24-E31C1A2D64C4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2336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2BB09968-2A65-48A2-BF24-E31C1A2D64C4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23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2066ED7-358E-4169-8F71-81DC309665EE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9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2066ED7-358E-4169-8F71-81DC309665EE}" type="datetime2">
              <a:rPr lang="en-US" smtClean="0"/>
              <a:t>Wednesday, March 18, 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90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7.emf"/><Relationship Id="rId3" Type="http://schemas.openxmlformats.org/officeDocument/2006/relationships/image" Target="../media/image46.png"/><Relationship Id="rId7" Type="http://schemas.openxmlformats.org/officeDocument/2006/relationships/image" Target="../media/image34.emf"/><Relationship Id="rId12" Type="http://schemas.openxmlformats.org/officeDocument/2006/relationships/customXml" Target="../ink/ink5.xml"/><Relationship Id="rId17" Type="http://schemas.openxmlformats.org/officeDocument/2006/relationships/image" Target="../media/image390.emf"/><Relationship Id="rId2" Type="http://schemas.openxmlformats.org/officeDocument/2006/relationships/image" Target="../media/image45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36.emf"/><Relationship Id="rId5" Type="http://schemas.openxmlformats.org/officeDocument/2006/relationships/image" Target="../media/image330.emf"/><Relationship Id="rId15" Type="http://schemas.openxmlformats.org/officeDocument/2006/relationships/image" Target="../media/image38.emf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50.emf"/><Relationship Id="rId14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hyperlink" Target="https://80000hours.org/job-board/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slide" Target="slide50.xml"/><Relationship Id="rId5" Type="http://schemas.openxmlformats.org/officeDocument/2006/relationships/hyperlink" Target="https://blogthinkbig.com/una-estacion-meteorologica-en-tu-hogar-y-de-un-vistazo-en-tu-smartphone" TargetMode="External"/><Relationship Id="rId15" Type="http://schemas.openxmlformats.org/officeDocument/2006/relationships/image" Target="../media/image320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flickr.com/photos/mikemacmarketing/44405376514" TargetMode="External"/><Relationship Id="rId14" Type="http://schemas.openxmlformats.org/officeDocument/2006/relationships/slide" Target="slide1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40.png"/><Relationship Id="rId4" Type="http://schemas.openxmlformats.org/officeDocument/2006/relationships/image" Target="../media/image3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56">
            <a:extLst>
              <a:ext uri="{FF2B5EF4-FFF2-40B4-BE49-F238E27FC236}">
                <a16:creationId xmlns:a16="http://schemas.microsoft.com/office/drawing/2014/main" id="{56F7F177-4AE8-4934-A7F6-B3910259F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58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8" name="Rectangle 60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49D285-6E4F-4382-90DD-32D78DC844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170" y="3755360"/>
            <a:ext cx="9732773" cy="1465112"/>
          </a:xfrm>
        </p:spPr>
        <p:txBody>
          <a:bodyPr>
            <a:normAutofit/>
          </a:bodyPr>
          <a:lstStyle/>
          <a:p>
            <a:r>
              <a:rPr lang="en-US" sz="5100"/>
              <a:t>INVESTIGATING MUSIC 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6AA20-2DBD-4405-AAB4-834903CEF8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5220472"/>
            <a:ext cx="9517450" cy="638904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/>
              <a:t>Nikhil Nagaraj &amp; Rui Silva</a:t>
            </a:r>
          </a:p>
          <a:p>
            <a:pPr>
              <a:spcAft>
                <a:spcPts val="600"/>
              </a:spcAft>
            </a:pPr>
            <a:r>
              <a:rPr lang="en-US"/>
              <a:t>Computational Creativity – Capita Selecta Computer Science</a:t>
            </a:r>
          </a:p>
        </p:txBody>
      </p:sp>
      <p:sp>
        <p:nvSpPr>
          <p:cNvPr id="89" name="Rectangle 62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64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6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68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6" descr="Music">
            <a:extLst>
              <a:ext uri="{FF2B5EF4-FFF2-40B4-BE49-F238E27FC236}">
                <a16:creationId xmlns:a16="http://schemas.microsoft.com/office/drawing/2014/main" id="{7A5A0D61-D273-4135-B494-76642F78B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2937" y="1395172"/>
            <a:ext cx="2216708" cy="22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06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7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9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E8609F-D56A-49A1-A691-CD15F38FB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01" y="2588732"/>
            <a:ext cx="7237877" cy="1708943"/>
          </a:xfrm>
          <a:prstGeom prst="rect">
            <a:avLst/>
          </a:prstGeom>
        </p:spPr>
      </p:pic>
      <p:sp>
        <p:nvSpPr>
          <p:cNvPr id="47" name="Rectangle 4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23C74-3F96-4F21-A217-EC0EE102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600"/>
              <a:t>Classification Results</a:t>
            </a:r>
          </a:p>
        </p:txBody>
      </p:sp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02EE3861-5F3D-40E7-9241-E8192A126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Vastly outperforms supervised mLSTM. 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Music generation produces mixed results.</a:t>
            </a:r>
          </a:p>
          <a:p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BE4F2-9B53-44AF-8B5D-EED141F4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8620" y="6035040"/>
            <a:ext cx="18288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501A28-87C2-46BB-A0B0-9EAAB56CD49B}" type="datetime2">
              <a:rPr 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E639F-7111-49F9-8C14-907E325A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9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E98B0C-6FF2-4E64-BB80-51CA93F01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632" y="1559768"/>
            <a:ext cx="9678368" cy="3135379"/>
          </a:xfrm>
        </p:spPr>
        <p:txBody>
          <a:bodyPr>
            <a:normAutofit/>
          </a:bodyPr>
          <a:lstStyle/>
          <a:p>
            <a:r>
              <a:rPr lang="en-US" sz="5600"/>
              <a:t>A Hierarchical Latent Vector Model for Learning Long-Term Structure in Music </a:t>
            </a:r>
            <a:br>
              <a:rPr lang="en-US" sz="5600"/>
            </a:br>
            <a:r>
              <a:rPr lang="en-US" sz="5600"/>
              <a:t>(MusicVAE)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BA261D-C770-4F5F-B4BF-81D4B4640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4817251"/>
            <a:ext cx="9678367" cy="6880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Adam Roberts 1 Jesse Engel 1 Colin Raffel 1 Curtis Hawthorne 1 Douglas Eck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(2018)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B62DE-C542-476D-A851-55D57904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687140"/>
            <a:ext cx="1554480" cy="5272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501A28-87C2-46BB-A0B0-9EAAB56CD49B}" type="datetime2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C67F0-8E7F-4725-AC2D-9E3BEDD4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119" y="5634210"/>
            <a:ext cx="2111881" cy="3108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346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2E98B0C-6FF2-4E64-BB80-51CA93F010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632" y="1559768"/>
            <a:ext cx="9678368" cy="3135379"/>
          </a:xfrm>
        </p:spPr>
        <p:txBody>
          <a:bodyPr>
            <a:normAutofit/>
          </a:bodyPr>
          <a:lstStyle/>
          <a:p>
            <a:r>
              <a:rPr lang="en-US" sz="5600"/>
              <a:t>A Hierarchical Latent Vector Model for Learning Long-Term Structure in Music </a:t>
            </a:r>
            <a:br>
              <a:rPr lang="en-US" sz="5600"/>
            </a:br>
            <a:r>
              <a:rPr lang="en-US" sz="5600"/>
              <a:t>(MusicVAE)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EBA261D-C770-4F5F-B4BF-81D4B4640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3633" y="4817251"/>
            <a:ext cx="9678367" cy="68802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Adam Roberts 1 Jesse Engel 1 Colin Raffel 1 Curtis Hawthorne 1 Douglas Eck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/>
              <a:t>(2018)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B62DE-C542-476D-A851-55D579043A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687140"/>
            <a:ext cx="1554480" cy="52721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0501A28-87C2-46BB-A0B0-9EAAB56CD49B}" type="datetime2">
              <a:rPr lang="en-US">
                <a:solidFill>
                  <a:srgbClr val="000000"/>
                </a:solidFill>
              </a:rPr>
              <a:pPr>
                <a:spcAft>
                  <a:spcPts val="600"/>
                </a:spcAft>
              </a:pPr>
              <a:t>Wednesday, March 18, 2020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3C67F0-8E7F-4725-AC2D-9E3BEDD4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119" y="5634210"/>
            <a:ext cx="2111881" cy="3108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53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7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7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48" name="Rectangle 8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049" name="Rectangle 82">
            <a:extLst>
              <a:ext uri="{FF2B5EF4-FFF2-40B4-BE49-F238E27FC236}">
                <a16:creationId xmlns:a16="http://schemas.microsoft.com/office/drawing/2014/main" id="{AEE537B6-098D-494F-9A54-F22CD0977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84">
            <a:extLst>
              <a:ext uri="{FF2B5EF4-FFF2-40B4-BE49-F238E27FC236}">
                <a16:creationId xmlns:a16="http://schemas.microsoft.com/office/drawing/2014/main" id="{07328FD4-8F4F-45D0-B179-C09F34FF8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82" y="407588"/>
            <a:ext cx="5532146" cy="6066184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42D0AB-79D2-4FFE-A0F6-63E94CBEC6B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713" y="2148093"/>
            <a:ext cx="4572418" cy="260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1" name="Rectangle 86">
            <a:extLst>
              <a:ext uri="{FF2B5EF4-FFF2-40B4-BE49-F238E27FC236}">
                <a16:creationId xmlns:a16="http://schemas.microsoft.com/office/drawing/2014/main" id="{4D22A8B8-E29F-4EB2-95D4-3C24EF234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51EF9F5-BAA7-45A5-BD84-F3184FCED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606D5B-2510-43F8-9885-1341C5E0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spc="0"/>
              <a:t>Autoencoder 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976C160-09C6-4764-BDC0-79FB394FD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6137" y="2538919"/>
            <a:ext cx="4602152" cy="35578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An autoencoder is used to achieve lossy compression of an input data point. </a:t>
            </a:r>
          </a:p>
          <a:p>
            <a:r>
              <a:rPr lang="en-US"/>
              <a:t>Intermittent code contains latent features which can be used by the decoder to reconstruct the input.</a:t>
            </a:r>
          </a:p>
          <a:p>
            <a:r>
              <a:rPr lang="en-US"/>
              <a:t>The standard autoencoder is trained to minimize reconstruction loss.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078D84-B3B0-4402-8892-234190BBEF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46137" y="6126435"/>
            <a:ext cx="274320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DDCC6327-BFA8-4525-B97F-261503705C07}" type="datetime2">
              <a:rPr lang="en-US" smtClean="0"/>
              <a:pPr algn="l" defTabSz="457200"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74A3-E090-4A88-8091-71A25D903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399" y="6126435"/>
            <a:ext cx="54864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9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2721012B-9388-4114-AFC4-F8C5F5CF3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57" r="-2" b="-2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3B15D-C7C3-4D3C-A8B6-8D704B7B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spc="0"/>
              <a:t>Autoencoders &amp; Generative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F12A5-EA65-4A94-A1BC-FBF13A1EF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6137" y="2538919"/>
            <a:ext cx="4602152" cy="35578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Generative models should be able to generate variations on the inputs and not just reconstruct them.</a:t>
            </a:r>
          </a:p>
          <a:p>
            <a:r>
              <a:rPr lang="en-US"/>
              <a:t>Fundamentally unsuitable due to the lack of continuity in the latent code. </a:t>
            </a:r>
          </a:p>
          <a:p>
            <a:pPr lvl="1"/>
            <a:r>
              <a:rPr lang="en-US"/>
              <a:t>A randomly sampled latent code might not mean much to the decoder and will probably result in unrecognizable output. </a:t>
            </a:r>
          </a:p>
          <a:p>
            <a:r>
              <a:rPr lang="en-US"/>
              <a:t>Interpolation between latent codes is futile due to this lack of continuity.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0831D-0693-405E-BF82-A9917D81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35671" y="6126435"/>
            <a:ext cx="2662767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80501A28-87C2-46BB-A0B0-9EAAB56CD49B}" type="datetime2">
              <a:rPr lang="en-US" smtClean="0"/>
              <a:pPr algn="l" defTabSz="457200"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D501A-2157-4A2B-A49C-5CD99D51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513" y="6126435"/>
            <a:ext cx="54864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D2B9628-139B-4346-A24E-3FFD36A9B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894" r="-2" b="-2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D5E8C0-762E-40D6-8B9C-CB546480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spc="0"/>
              <a:t>Variational Autoencoder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1E2FBD-9A02-403C-A049-B9951DA9F6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46137" y="2538919"/>
            <a:ext cx="4602152" cy="35578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Designed to have continuous latent space, allowing easy sampling and interpolation.</a:t>
            </a:r>
          </a:p>
          <a:p>
            <a:r>
              <a:rPr lang="en-US"/>
              <a:t>This is performed by adding a regularization term to the loss function which encourages compactness in the latent space distribution. 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55683-F678-47DB-B693-F0637022AE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35671" y="6126435"/>
            <a:ext cx="2662767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D0899179-AE8A-40BC-BDE8-EC3A1E24C51A}" type="datetime2">
              <a:rPr lang="en-US" smtClean="0"/>
              <a:pPr algn="l" defTabSz="457200"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5C31C-7E09-4E7C-9984-871E90CD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513" y="6126435"/>
            <a:ext cx="54864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4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C739C-26E2-4581-AB21-CF8CB3C8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Variational Autoencoder – Objective Function</a:t>
            </a:r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9F164A3B-EDA4-4DA0-9B2D-F1F34DB0E7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26" y="2971760"/>
            <a:ext cx="4663844" cy="4572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097EF-7F2D-4452-B833-28DF4C2C8E4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/>
                  <a:t>KL-divergence measures the divergence between the encoder approximated distribution of the latent variables and the chosen prior. </a:t>
                </a:r>
                <a:endParaRPr lang="en-US" b="0"/>
              </a:p>
              <a:p>
                <a:r>
                  <a:rPr lang="en-US" b="0"/>
                  <a:t>Conventionally, unit gaussian distribution is chosen </a:t>
                </a:r>
                <a:r>
                  <a:rPr lang="en-US"/>
                  <a:t>as the prior distribution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/>
                  <a:t>.</a:t>
                </a:r>
              </a:p>
              <a:p>
                <a:r>
                  <a:rPr lang="en-US"/>
                  <a:t>The given objective function must be maximized (i.e. its negative is minimized as the loss function)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6097EF-7F2D-4452-B833-28DF4C2C8E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915" t="-813" r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2777D-8828-4022-A621-EB65961E0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01BC2-7CBB-44C8-9DFF-56DF88F4E037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F28FB8-4443-4CE6-A4BC-D6AFBDCE8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14F4542E-9901-4A4A-A8A8-6E2F4FC2088F}"/>
                  </a:ext>
                </a:extLst>
              </p14:cNvPr>
              <p14:cNvContentPartPr/>
              <p14:nvPr/>
            </p14:nvContentPartPr>
            <p14:xfrm>
              <a:off x="1348974" y="3422777"/>
              <a:ext cx="2292322" cy="742856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14F4542E-9901-4A4A-A8A8-6E2F4FC20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3495" y="3407301"/>
                <a:ext cx="2322920" cy="773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C8D6BB25-53DE-134A-8250-12F8654D37C3}"/>
                  </a:ext>
                </a:extLst>
              </p14:cNvPr>
              <p14:cNvContentPartPr/>
              <p14:nvPr/>
            </p14:nvContentPartPr>
            <p14:xfrm>
              <a:off x="863703" y="4244916"/>
              <a:ext cx="1759023" cy="340534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C8D6BB25-53DE-134A-8250-12F8654D37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222" y="4229437"/>
                <a:ext cx="1789624" cy="3711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6">
                <a:extLst>
                  <a:ext uri="{FF2B5EF4-FFF2-40B4-BE49-F238E27FC236}">
                    <a16:creationId xmlns:a16="http://schemas.microsoft.com/office/drawing/2014/main" id="{6E6AA6AC-728F-A640-AD41-8E0A069BE415}"/>
                  </a:ext>
                </a:extLst>
              </p14:cNvPr>
              <p14:cNvContentPartPr/>
              <p14:nvPr/>
            </p14:nvContentPartPr>
            <p14:xfrm>
              <a:off x="1591243" y="4570225"/>
              <a:ext cx="1560044" cy="506661"/>
            </p14:xfrm>
          </p:contentPart>
        </mc:Choice>
        <mc:Fallback xmlns="">
          <p:pic>
            <p:nvPicPr>
              <p:cNvPr id="35" name="Ink 36">
                <a:extLst>
                  <a:ext uri="{FF2B5EF4-FFF2-40B4-BE49-F238E27FC236}">
                    <a16:creationId xmlns:a16="http://schemas.microsoft.com/office/drawing/2014/main" id="{6E6AA6AC-728F-A640-AD41-8E0A069BE4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75765" y="4554752"/>
                <a:ext cx="1590640" cy="5372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7">
                <a:extLst>
                  <a:ext uri="{FF2B5EF4-FFF2-40B4-BE49-F238E27FC236}">
                    <a16:creationId xmlns:a16="http://schemas.microsoft.com/office/drawing/2014/main" id="{2A564AFD-A2A6-3E49-809C-F39BB980B5CA}"/>
                  </a:ext>
                </a:extLst>
              </p14:cNvPr>
              <p14:cNvContentPartPr/>
              <p14:nvPr/>
            </p14:nvContentPartPr>
            <p14:xfrm>
              <a:off x="2669466" y="4208325"/>
              <a:ext cx="728074" cy="209662"/>
            </p14:xfrm>
          </p:contentPart>
        </mc:Choice>
        <mc:Fallback xmlns="">
          <p:pic>
            <p:nvPicPr>
              <p:cNvPr id="36" name="Ink 37">
                <a:extLst>
                  <a:ext uri="{FF2B5EF4-FFF2-40B4-BE49-F238E27FC236}">
                    <a16:creationId xmlns:a16="http://schemas.microsoft.com/office/drawing/2014/main" id="{2A564AFD-A2A6-3E49-809C-F39BB980B5C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3983" y="4192861"/>
                <a:ext cx="758680" cy="239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4559F11-2E37-8B44-BB7F-35322FE9440D}"/>
                  </a:ext>
                </a:extLst>
              </p14:cNvPr>
              <p14:cNvContentPartPr/>
              <p14:nvPr/>
            </p14:nvContentPartPr>
            <p14:xfrm>
              <a:off x="3813044" y="3399918"/>
              <a:ext cx="1930325" cy="45719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4559F11-2E37-8B44-BB7F-35322FE9440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97564" y="3384438"/>
                <a:ext cx="1960925" cy="76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2">
                <a:extLst>
                  <a:ext uri="{FF2B5EF4-FFF2-40B4-BE49-F238E27FC236}">
                    <a16:creationId xmlns:a16="http://schemas.microsoft.com/office/drawing/2014/main" id="{208C6528-4DD6-584A-B227-E89982E3C8CF}"/>
                  </a:ext>
                </a:extLst>
              </p14:cNvPr>
              <p14:cNvContentPartPr/>
              <p14:nvPr/>
            </p14:nvContentPartPr>
            <p14:xfrm>
              <a:off x="4777157" y="3533782"/>
              <a:ext cx="588927" cy="661578"/>
            </p14:xfrm>
          </p:contentPart>
        </mc:Choice>
        <mc:Fallback xmlns="">
          <p:pic>
            <p:nvPicPr>
              <p:cNvPr id="42" name="Ink 42">
                <a:extLst>
                  <a:ext uri="{FF2B5EF4-FFF2-40B4-BE49-F238E27FC236}">
                    <a16:creationId xmlns:a16="http://schemas.microsoft.com/office/drawing/2014/main" id="{208C6528-4DD6-584A-B227-E89982E3C8C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1678" y="3518313"/>
                <a:ext cx="619525" cy="6917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16A99FB4-E5FF-7B4F-9D07-8568D70979BF}"/>
                  </a:ext>
                </a:extLst>
              </p14:cNvPr>
              <p14:cNvContentPartPr/>
              <p14:nvPr/>
            </p14:nvContentPartPr>
            <p14:xfrm>
              <a:off x="4530619" y="4208325"/>
              <a:ext cx="1684888" cy="71064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16A99FB4-E5FF-7B4F-9D07-8568D70979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15138" y="4192845"/>
                <a:ext cx="1715490" cy="7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34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00" name="Content Placeholder 99">
            <a:extLst>
              <a:ext uri="{FF2B5EF4-FFF2-40B4-BE49-F238E27FC236}">
                <a16:creationId xmlns:a16="http://schemas.microsoft.com/office/drawing/2014/main" id="{5ABF4B8C-88C2-4215-9113-74327B4B4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19" y="1527164"/>
            <a:ext cx="8064517" cy="4269741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16EB1-D4A5-4309-A343-292F213CF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cap="all" spc="-100"/>
              <a:t>Variational Autoencoder - Network</a:t>
            </a:r>
          </a:p>
        </p:txBody>
      </p:sp>
      <p:sp>
        <p:nvSpPr>
          <p:cNvPr id="157" name="Content Placeholder 156">
            <a:extLst>
              <a:ext uri="{FF2B5EF4-FFF2-40B4-BE49-F238E27FC236}">
                <a16:creationId xmlns:a16="http://schemas.microsoft.com/office/drawing/2014/main" id="{ED11BF5F-992B-47E2-9D70-E4501A08C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Instead of a single latent vector, the encoder produces mean and variance components.</a:t>
            </a:r>
          </a:p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KL divergence in the loss function incentivizes the mean and variance to be as close as possible to those in a unit gaussian function.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1894E-E4EA-4AAA-9003-19205F13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8620" y="6035040"/>
            <a:ext cx="1828800" cy="36576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00DB57AE-EBDB-45FA-987F-FCCC50217A14}" type="datetime2">
              <a:rPr lang="en-US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CC3F2-72DC-47E1-B653-7CBF7230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49E75A-05C0-482A-9AF3-EE188F9BC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4400">
                <a:solidFill>
                  <a:schemeClr val="tx1"/>
                </a:solidFill>
              </a:rPr>
              <a:t>Data Encoding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6D3CC-1E15-4004-B5D3-5162A540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9973" y="515500"/>
            <a:ext cx="3629044" cy="359823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E94539E9-CFD8-453B-BC1E-29404421C8C9}" type="datetime2">
              <a:rPr lang="en-US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24B8B739-F5F3-4C8F-8A8F-36B11842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en-US" sz="2000"/>
              <a:t>The monophonic melodies are encoded as sequences of 16th note events. </a:t>
            </a:r>
          </a:p>
          <a:p>
            <a:r>
              <a:rPr lang="en-US" sz="2000"/>
              <a:t>This resulted in a 130- dimensional output space (categorical distribution over tokens) with 128 “note-on” tokens for the 128 MIDI pitches, plus single tokens for “note-off” and “rest”</a:t>
            </a:r>
          </a:p>
          <a:p>
            <a:r>
              <a:rPr lang="en-US" sz="2000"/>
              <a:t>For timing, notes were quantized to 16</a:t>
            </a:r>
            <a:r>
              <a:rPr lang="en-US" sz="2000" baseline="30000"/>
              <a:t>th</a:t>
            </a:r>
            <a:r>
              <a:rPr lang="en-US" sz="2000"/>
              <a:t> note intervals, such that each bar consisted of 16 events.  As a result, two-bar data resulted in sequences with T = 32 and 16-bar data had T = 256.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841C7-7930-4372-817D-9F4B2EB17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6609" y="6307672"/>
            <a:ext cx="82296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6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07A40-508E-4C00-AFE1-A0D7A8D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388" y="576547"/>
            <a:ext cx="2312480" cy="7048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spc="0"/>
              <a:t>MusicVAE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977F-23DB-4B37-A17D-AE308800C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38389" y="1519177"/>
            <a:ext cx="2312479" cy="3854197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 VAE based architecture to generate music samples.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The use of a hierarchical decoder is a novel feature of this architecture.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Hierarchical decoder is used to combat the autoregressive characteristic of an RNN. 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It increases the dependence of the final output on the latent vector, forcing the latent vector to encode meaningful music characteristics.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A333-52EE-41F4-94A7-90E72E0C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8620" y="6035040"/>
            <a:ext cx="18288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00DB57AE-EBDB-45FA-987F-FCCC50217A14}" type="datetime2">
              <a:rPr lang="en-US" smtClean="0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483BA-3BBC-4713-9FCA-CC94D6F4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A95FE384-89BF-472A-B024-1D5DF683C5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1132" y="1043946"/>
            <a:ext cx="7808784" cy="477010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B704EC6-3CDC-4BDE-B2E5-2932032D3846}"/>
              </a:ext>
            </a:extLst>
          </p:cNvPr>
          <p:cNvSpPr txBox="1"/>
          <p:nvPr/>
        </p:nvSpPr>
        <p:spPr>
          <a:xfrm rot="18912933">
            <a:off x="2746696" y="4356620"/>
            <a:ext cx="565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Input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77A6054-2745-4595-BB15-CC65E3B8A422}"/>
              </a:ext>
            </a:extLst>
          </p:cNvPr>
          <p:cNvSpPr txBox="1"/>
          <p:nvPr/>
        </p:nvSpPr>
        <p:spPr>
          <a:xfrm rot="20644314">
            <a:off x="2775087" y="3507975"/>
            <a:ext cx="1126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8135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6" grpId="0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9A709E-AC5E-4F4A-8851-BD10917AA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4701" y="1145178"/>
            <a:ext cx="7237877" cy="459605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07A40-508E-4C00-AFE1-A0D7A8D7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spc="0"/>
              <a:t>MusicVAE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CE977F-23DB-4B37-A17D-AE308800C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VAE was trained over different configurations of data varying in: </a:t>
            </a:r>
          </a:p>
          <a:p>
            <a:pPr lvl="1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Length (2bar/16 bar), </a:t>
            </a:r>
          </a:p>
          <a:p>
            <a:pPr lvl="1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Track type (melody/drum)</a:t>
            </a:r>
          </a:p>
          <a:p>
            <a:pPr lvl="1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Number of instruments (1/3)</a:t>
            </a:r>
          </a:p>
          <a:p>
            <a:endParaRPr 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2A333-52EE-41F4-94A7-90E72E0C64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8620" y="6035040"/>
            <a:ext cx="18288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00DB57AE-EBDB-45FA-987F-FCCC50217A14}" type="datetime2">
              <a:rPr lang="en-US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483BA-3BBC-4713-9FCA-CC94D6F4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8" name="Content Placeholder 6">
            <a:extLst>
              <a:ext uri="{FF2B5EF4-FFF2-40B4-BE49-F238E27FC236}">
                <a16:creationId xmlns:a16="http://schemas.microsoft.com/office/drawing/2014/main" id="{D620A8CF-AD9A-4649-8D03-176DB130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37" y="1145178"/>
            <a:ext cx="7252241" cy="4596052"/>
          </a:xfrm>
          <a:prstGeom prst="rect">
            <a:avLst/>
          </a:prstGeom>
        </p:spPr>
      </p:pic>
      <p:pic>
        <p:nvPicPr>
          <p:cNvPr id="30" name="Content Placeholder 14">
            <a:extLst>
              <a:ext uri="{FF2B5EF4-FFF2-40B4-BE49-F238E27FC236}">
                <a16:creationId xmlns:a16="http://schemas.microsoft.com/office/drawing/2014/main" id="{1315C00F-E9B7-40DC-AF0A-16E2F1F3A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32" y="1043946"/>
            <a:ext cx="7808784" cy="477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0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E3908-FFE1-4E46-A693-A46D1E71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Music – A quick primer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97D0DE-FDA7-4225-A3D0-DFB222FC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4409" y="6200664"/>
            <a:ext cx="2743200" cy="274320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8E4A6D13-88E4-4F86-9858-03A65FFCBC0D}" type="datetime2">
              <a:rPr lang="en-US" smtClean="0"/>
              <a:pPr algn="ctr"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D346715-AD71-458C-A0BC-1774307A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2825" y="6200664"/>
            <a:ext cx="82296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aphicFrame>
        <p:nvGraphicFramePr>
          <p:cNvPr id="21" name="Content Placeholder 5">
            <a:extLst>
              <a:ext uri="{FF2B5EF4-FFF2-40B4-BE49-F238E27FC236}">
                <a16:creationId xmlns:a16="http://schemas.microsoft.com/office/drawing/2014/main" id="{073E0CC3-00A6-416E-BFB1-B6FACCCDA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717164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75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2F2DA7A-5BCE-4E02-A00C-EF3223E79C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graphicEl>
                                              <a:dgm id="{B2F2DA7A-5BCE-4E02-A00C-EF3223E79C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9B34404-697D-411B-B47C-4F3FDF461D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graphicEl>
                                              <a:dgm id="{99B34404-697D-411B-B47C-4F3FDF461D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1E06B4B-464F-41BB-8CEC-918865ABB2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>
                                            <p:graphicEl>
                                              <a:dgm id="{71E06B4B-464F-41BB-8CEC-918865ABB2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FA2AE18-5065-4DE0-9BDA-DEC7DB56F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graphicEl>
                                              <a:dgm id="{6FA2AE18-5065-4DE0-9BDA-DEC7DB56F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4788A9C-8C2D-4D25-B264-D8B0FBF9F0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graphicEl>
                                              <a:dgm id="{C4788A9C-8C2D-4D25-B264-D8B0FBF9F0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EE1329E-C28C-4B1A-854D-55A307DA32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graphicEl>
                                              <a:dgm id="{6EE1329E-C28C-4B1A-854D-55A307DA32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019D762-42EA-4D6B-9075-D78BAC2F4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graphicEl>
                                              <a:dgm id="{D019D762-42EA-4D6B-9075-D78BAC2F4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7052DA7-EC26-429B-809B-26CE01F6D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graphicEl>
                                              <a:dgm id="{87052DA7-EC26-429B-809B-26CE01F6D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0CAC5EC-6310-494C-9262-3A2D1825D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graphicEl>
                                              <a:dgm id="{50CAC5EC-6310-494C-9262-3A2D1825D8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96C1684-A518-4DF3-9D6B-43A6B51E4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>
                                            <p:graphicEl>
                                              <a:dgm id="{B96C1684-A518-4DF3-9D6B-43A6B51E44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31F1D7D-875C-42EF-B6EE-42BA257A3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graphicEl>
                                              <a:dgm id="{631F1D7D-875C-42EF-B6EE-42BA257A3F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62DAAEBB-EE29-418E-8316-7135A8B21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>
                                            <p:graphicEl>
                                              <a:dgm id="{62DAAEBB-EE29-418E-8316-7135A8B21D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B9F75BA-2E3D-4885-900A-8E18FA201B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graphicEl>
                                              <a:dgm id="{AB9F75BA-2E3D-4885-900A-8E18FA201B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0154AE3-AB94-41F9-9844-FC4A68E7A0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>
                                            <p:graphicEl>
                                              <a:dgm id="{40154AE3-AB94-41F9-9844-FC4A68E7A0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10936527-302D-4FE8-BC02-BD2DBC0A8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>
                                            <p:graphicEl>
                                              <a:dgm id="{10936527-302D-4FE8-BC02-BD2DBC0A80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363AD67E-D939-4D5B-91F1-99371BF3D3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>
                                            <p:graphicEl>
                                              <a:dgm id="{363AD67E-D939-4D5B-91F1-99371BF3D3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283DFD3-76C6-4988-811A-B93D736DAB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graphicEl>
                                              <a:dgm id="{5283DFD3-76C6-4988-811A-B93D736DAB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AD55744-8F2B-405E-91EE-74E074367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>
                                            <p:graphicEl>
                                              <a:dgm id="{7AD55744-8F2B-405E-91EE-74E074367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6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3" name="Rectangle 20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E413397-D364-4D7F-989D-518BBC4D3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7654" y="1837867"/>
            <a:ext cx="5367165" cy="3195074"/>
          </a:xfrm>
          <a:prstGeom prst="rect">
            <a:avLst/>
          </a:prstGeom>
        </p:spPr>
      </p:pic>
      <p:sp>
        <p:nvSpPr>
          <p:cNvPr id="35" name="Rectangle 24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581EA-0E55-45C6-844F-773162858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spc="0"/>
              <a:t>MusicVAE - Observations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2903D9-3A96-4F34-984D-2CF892DE3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Listening tests of samples taken in pairs indicate that the hierarchical decoder performs much better than the flat decoder.</a:t>
            </a:r>
          </a:p>
          <a:p>
            <a:r>
              <a:rPr lang="en-US"/>
              <a:t>The results from the hierarchical decoder are comparable to real samples. </a:t>
            </a:r>
          </a:p>
          <a:p>
            <a:r>
              <a:rPr lang="en-US"/>
              <a:t>These results indicate that the latent space is encoding music characteristics appreciated by listeners.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EA42E-10DF-4B75-83AC-18284CC48B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9967" y="6113352"/>
            <a:ext cx="2717752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3C619C47-CDF9-4B27-81EC-7D5F4ABF2E53}" type="datetime2">
              <a:rPr lang="en-US" smtClean="0"/>
              <a:pPr algn="l" defTabSz="457200"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DC40BA-B882-4193-8E05-1F5E0221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836" y="6133907"/>
            <a:ext cx="1290608" cy="256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DC1765-A6DD-4922-9131-F0C1D8988775}"/>
              </a:ext>
            </a:extLst>
          </p:cNvPr>
          <p:cNvSpPr/>
          <p:nvPr/>
        </p:nvSpPr>
        <p:spPr>
          <a:xfrm>
            <a:off x="914400" y="4150895"/>
            <a:ext cx="733926" cy="2887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4C4E6B-A94F-431D-8226-92A57EC79E99}"/>
              </a:ext>
            </a:extLst>
          </p:cNvPr>
          <p:cNvSpPr/>
          <p:nvPr/>
        </p:nvSpPr>
        <p:spPr>
          <a:xfrm>
            <a:off x="2502569" y="4271211"/>
            <a:ext cx="264694" cy="842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6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34">
            <a:extLst>
              <a:ext uri="{FF2B5EF4-FFF2-40B4-BE49-F238E27FC236}">
                <a16:creationId xmlns:a16="http://schemas.microsoft.com/office/drawing/2014/main" id="{0EB72A9B-FD82-4F09-BF1E-D39311D3A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36">
            <a:extLst>
              <a:ext uri="{FF2B5EF4-FFF2-40B4-BE49-F238E27FC236}">
                <a16:creationId xmlns:a16="http://schemas.microsoft.com/office/drawing/2014/main" id="{DD39B371-6E4E-4070-AB4E-4D788405A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id="{B937DAED-8BFE-4563-BB45-B5E554D70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C8B316-5FE0-4CFD-9E5E-2D0BE9532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Our Focus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0849B-033B-4F93-A122-71EA8E5B2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D97245E-0B12-40A4-9E80-F9FB46B8898C}" type="datetime2">
              <a:rPr lang="en-US" smtClean="0"/>
              <a:pPr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C5FFA-43DD-44C4-9F7C-204A698E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87000" y="6035040"/>
            <a:ext cx="838200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graphicFrame>
        <p:nvGraphicFramePr>
          <p:cNvPr id="21" name="Content Placeholder 4">
            <a:extLst>
              <a:ext uri="{FF2B5EF4-FFF2-40B4-BE49-F238E27FC236}">
                <a16:creationId xmlns:a16="http://schemas.microsoft.com/office/drawing/2014/main" id="{C9D268C2-4407-419C-9508-A115F94B38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704020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45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19DE956-7A7C-4B80-8AE7-8080AF168A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graphicEl>
                                              <a:dgm id="{019DE956-7A7C-4B80-8AE7-8080AF168A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1D0A01E-7BD7-4FDE-B100-E1FC44DCE7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graphicEl>
                                              <a:dgm id="{C1D0A01E-7BD7-4FDE-B100-E1FC44DCE7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EAA1D9C-21AF-40B5-A65C-5AC8A4F110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graphicEl>
                                              <a:dgm id="{9EAA1D9C-21AF-40B5-A65C-5AC8A4F110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E08B2E7F-77A9-4381-991E-BDD3AE1E7A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graphicEl>
                                              <a:dgm id="{E08B2E7F-77A9-4381-991E-BDD3AE1E7A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00FEE62-75B9-4DAD-A29B-38FD35713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graphicEl>
                                              <a:dgm id="{F00FEE62-75B9-4DAD-A29B-38FD357138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5C42D46-1DF1-4FAC-B235-E92CA0ABB3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graphicEl>
                                              <a:dgm id="{55C42D46-1DF1-4FAC-B235-E92CA0ABB3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8E2B1336-B474-40F1-8292-12E5692ABA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graphicEl>
                                              <a:dgm id="{8E2B1336-B474-40F1-8292-12E5692ABA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15A824A-FA9E-4D70-BAAE-D8DB67A3D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graphicEl>
                                              <a:dgm id="{415A824A-FA9E-4D70-BAAE-D8DB67A3D4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EADE3BF7-D07A-4A90-89F3-4037B69AB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graphicEl>
                                              <a:dgm id="{EADE3BF7-D07A-4A90-89F3-4037B69AB6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A8B2910-7676-4078-9C7E-91D4B82DC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graphicEl>
                                              <a:dgm id="{FA8B2910-7676-4078-9C7E-91D4B82DC6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1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20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1" name="Rectangle 122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52" name="Rectangle 12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26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87" name="Content Placeholder 86" descr="A close up of a map&#10;&#10;Description automatically generated">
            <a:extLst>
              <a:ext uri="{FF2B5EF4-FFF2-40B4-BE49-F238E27FC236}">
                <a16:creationId xmlns:a16="http://schemas.microsoft.com/office/drawing/2014/main" id="{AC9C3F25-D2CA-4AE6-9298-274E81C573B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" y="1850871"/>
            <a:ext cx="7907087" cy="3479118"/>
          </a:xfrm>
          <a:prstGeom prst="rect">
            <a:avLst/>
          </a:prstGeom>
        </p:spPr>
      </p:pic>
      <p:sp>
        <p:nvSpPr>
          <p:cNvPr id="154" name="Rectangle 12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Rectangle 13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92FD2-FAA9-4C93-AA64-7CFF316C5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spc="0"/>
              <a:t>Sentiment Classification – Latent Space Partition</a:t>
            </a:r>
          </a:p>
        </p:txBody>
      </p:sp>
      <p:sp>
        <p:nvSpPr>
          <p:cNvPr id="83" name="Content Placeholder 82">
            <a:extLst>
              <a:ext uri="{FF2B5EF4-FFF2-40B4-BE49-F238E27FC236}">
                <a16:creationId xmlns:a16="http://schemas.microsoft.com/office/drawing/2014/main" id="{60AF946D-C365-4353-B24D-7B06669D4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 classifier is trained to partition the latent space.</a:t>
            </a: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Experiments use </a:t>
            </a:r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16-bar, melody only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samples.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571E9-953D-4512-A3F8-60D2548E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8620" y="6035040"/>
            <a:ext cx="18288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4776EB42-C44C-43C7-8CDE-22DF933379F2}" type="datetime2">
              <a:rPr lang="en-US" smtClean="0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4B87F-4B99-45BD-A0A4-704CF495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5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C1B2-DFE0-4FBC-8E0E-ED0BF66EF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Classification – Latent Vector Size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27F0A2-4626-4AF1-A8E7-804399FC14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VAE was trained with Z-sizes of 256 and 512. </a:t>
            </a:r>
          </a:p>
          <a:p>
            <a:r>
              <a:rPr lang="en-US"/>
              <a:t>Samples of length 16bar were used.</a:t>
            </a:r>
          </a:p>
          <a:p>
            <a:r>
              <a:rPr lang="en-US"/>
              <a:t>Sentiment classification accuracy using Logistic Regression was higher for the pretrained model.</a:t>
            </a:r>
          </a:p>
          <a:p>
            <a:r>
              <a:rPr lang="en-US"/>
              <a:t>This might have to do with a longer training time and larger amount of data.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2CBF7D-E787-4F07-BF03-B0B1992D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68592-7EB6-4B6F-9B7E-422BE7B157AB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550B0-2D8D-43EA-959D-25080464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16CE9F8C-F95F-4678-8C71-9F1736308A36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405412959"/>
                  </p:ext>
                </p:extLst>
              </p:nvPr>
            </p:nvGraphicFramePr>
            <p:xfrm>
              <a:off x="1066800" y="2103438"/>
              <a:ext cx="4664074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2037">
                      <a:extLst>
                        <a:ext uri="{9D8B030D-6E8A-4147-A177-3AD203B41FA5}">
                          <a16:colId xmlns:a16="http://schemas.microsoft.com/office/drawing/2014/main" val="2179883496"/>
                        </a:ext>
                      </a:extLst>
                    </a:gridCol>
                    <a:gridCol w="2332037">
                      <a:extLst>
                        <a:ext uri="{9D8B030D-6E8A-4147-A177-3AD203B41FA5}">
                          <a16:colId xmlns:a16="http://schemas.microsoft.com/office/drawing/2014/main" val="2391079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/>
                            <a:t>Accuracy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625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Z = 256, Logistic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54.62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0.16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25359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Z = 512, Logistic Reg (Pretrained)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60.75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0.10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1182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Z = 512, Logistic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53.16 </a:t>
                          </a:r>
                          <a14:m>
                            <m:oMath xmlns:m="http://schemas.openxmlformats.org/officeDocument/2006/math"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/>
                            <a:t> 0.11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00801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16CE9F8C-F95F-4678-8C71-9F1736308A36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405412959"/>
                  </p:ext>
                </p:extLst>
              </p:nvPr>
            </p:nvGraphicFramePr>
            <p:xfrm>
              <a:off x="1066800" y="2103438"/>
              <a:ext cx="4664074" cy="1752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32037">
                      <a:extLst>
                        <a:ext uri="{9D8B030D-6E8A-4147-A177-3AD203B41FA5}">
                          <a16:colId xmlns:a16="http://schemas.microsoft.com/office/drawing/2014/main" val="2179883496"/>
                        </a:ext>
                      </a:extLst>
                    </a:gridCol>
                    <a:gridCol w="2332037">
                      <a:extLst>
                        <a:ext uri="{9D8B030D-6E8A-4147-A177-3AD203B41FA5}">
                          <a16:colId xmlns:a16="http://schemas.microsoft.com/office/drawing/2014/main" val="23910797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Method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Accuracy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46256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 = 256, Logistic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22" t="-108197" r="-1044" b="-2967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253596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 = 512, Logistic Reg (Pretrained)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22" t="-120952" r="-1044" b="-7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11823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 = 512, Logistic Reg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522" t="-380328" r="-1044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00801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04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5340B-A550-4A08-9576-CD181C0F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Sentiment Classification - Comparison with SOA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7267-2FFB-43AE-A2D1-1F3FFB8BDB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No universally agreed upon SOA, but available literature indicates Generative mLSTM + Logistic Regression provides the highest accuracy for sentiment classification. </a:t>
            </a:r>
          </a:p>
          <a:p>
            <a:r>
              <a:rPr lang="en-US"/>
              <a:t>A parallel training objective emphasizing the quality and accuracy of the sentiment while training the VAE might lead to an increase in sentiment classification accuracy.</a:t>
            </a:r>
          </a:p>
          <a:p>
            <a:r>
              <a:rPr lang="en-US"/>
              <a:t>Information about the track is lost as the VAE only encodes melody-based information.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9D24465-7A45-421D-8F82-0470D2AEC6E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91380787"/>
              </p:ext>
            </p:extLst>
          </p:nvPr>
        </p:nvGraphicFramePr>
        <p:xfrm>
          <a:off x="6461125" y="2103438"/>
          <a:ext cx="4664074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037">
                  <a:extLst>
                    <a:ext uri="{9D8B030D-6E8A-4147-A177-3AD203B41FA5}">
                      <a16:colId xmlns:a16="http://schemas.microsoft.com/office/drawing/2014/main" val="452094843"/>
                    </a:ext>
                  </a:extLst>
                </a:gridCol>
                <a:gridCol w="2332037">
                  <a:extLst>
                    <a:ext uri="{9D8B030D-6E8A-4147-A177-3AD203B41FA5}">
                      <a16:colId xmlns:a16="http://schemas.microsoft.com/office/drawing/2014/main" val="2741626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173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Gen. mLSTM + Log.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89.83% ~ 3.14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35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MusicVAE (Pretrained) + Log. Reg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6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MusicVAE (Pretrained) + 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8080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47E59-D65B-423E-9FFD-2FD14024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381A7-3EF3-4229-BE66-0B324D29A2B5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564A36-342C-4D63-86B2-69366BF2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E0A53-E90D-4EB8-A325-6C429A75B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spc="0"/>
              <a:t>Sentiment Classification – Popular Music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E4EA1-FAE5-4DDC-81CF-44148346D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Popular incidental music was used to test the classification method.</a:t>
            </a:r>
          </a:p>
          <a:p>
            <a:r>
              <a:rPr lang="en-US"/>
              <a:t>Mixed Performance. </a:t>
            </a:r>
          </a:p>
          <a:p>
            <a:r>
              <a:rPr lang="en-US"/>
              <a:t>20 tracks were classified with an accuracy of ~55%</a:t>
            </a:r>
          </a:p>
          <a:p>
            <a:r>
              <a:rPr lang="en-US"/>
              <a:t>The lack of complete musical information handicaps the classifier. For certain tracks, the backing tracks contain more sentimental information than the melody itself. </a:t>
            </a:r>
          </a:p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521664-8BC2-47A7-91C1-FE7C538A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929967" y="6113352"/>
            <a:ext cx="2717752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367F35F8-547C-4E1E-86D8-A8A62BC10BB7}" type="datetime2">
              <a:rPr lang="en-US" smtClean="0"/>
              <a:pPr algn="l" defTabSz="457200"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4569D-CA5D-4C46-B56F-31C9A3759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5836" y="6133907"/>
            <a:ext cx="1290608" cy="256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25</a:t>
            </a:fld>
            <a:endParaRPr lang="en-US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D3A285B-759D-4A59-84D4-A239F0219C9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59053659"/>
              </p:ext>
            </p:extLst>
          </p:nvPr>
        </p:nvGraphicFramePr>
        <p:xfrm>
          <a:off x="727654" y="1284663"/>
          <a:ext cx="5367166" cy="4301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2723">
                  <a:extLst>
                    <a:ext uri="{9D8B030D-6E8A-4147-A177-3AD203B41FA5}">
                      <a16:colId xmlns:a16="http://schemas.microsoft.com/office/drawing/2014/main" val="1961784967"/>
                    </a:ext>
                  </a:extLst>
                </a:gridCol>
                <a:gridCol w="1546855">
                  <a:extLst>
                    <a:ext uri="{9D8B030D-6E8A-4147-A177-3AD203B41FA5}">
                      <a16:colId xmlns:a16="http://schemas.microsoft.com/office/drawing/2014/main" val="3003047137"/>
                    </a:ext>
                  </a:extLst>
                </a:gridCol>
                <a:gridCol w="1627588">
                  <a:extLst>
                    <a:ext uri="{9D8B030D-6E8A-4147-A177-3AD203B41FA5}">
                      <a16:colId xmlns:a16="http://schemas.microsoft.com/office/drawing/2014/main" val="1258814265"/>
                    </a:ext>
                  </a:extLst>
                </a:gridCol>
              </a:tblGrid>
              <a:tr h="860297">
                <a:tc>
                  <a:txBody>
                    <a:bodyPr/>
                    <a:lstStyle/>
                    <a:p>
                      <a:r>
                        <a:rPr lang="en-US" sz="2300"/>
                        <a:t>Song Title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Ground Truth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Predicted</a:t>
                      </a:r>
                    </a:p>
                  </a:txBody>
                  <a:tcPr marL="116256" marR="116256" marT="58128" marB="58128"/>
                </a:tc>
                <a:extLst>
                  <a:ext uri="{0D108BD9-81ED-4DB2-BD59-A6C34878D82A}">
                    <a16:rowId xmlns:a16="http://schemas.microsoft.com/office/drawing/2014/main" val="4058751471"/>
                  </a:ext>
                </a:extLst>
              </a:tr>
              <a:tr h="511528">
                <a:tc>
                  <a:txBody>
                    <a:bodyPr/>
                    <a:lstStyle/>
                    <a:p>
                      <a:r>
                        <a:rPr lang="en-US" sz="2300"/>
                        <a:t>Jingle Bells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Positive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Positive</a:t>
                      </a:r>
                    </a:p>
                  </a:txBody>
                  <a:tcPr marL="116256" marR="116256" marT="58128" marB="58128"/>
                </a:tc>
                <a:extLst>
                  <a:ext uri="{0D108BD9-81ED-4DB2-BD59-A6C34878D82A}">
                    <a16:rowId xmlns:a16="http://schemas.microsoft.com/office/drawing/2014/main" val="3177204988"/>
                  </a:ext>
                </a:extLst>
              </a:tr>
              <a:tr h="860297">
                <a:tc>
                  <a:txBody>
                    <a:bodyPr/>
                    <a:lstStyle/>
                    <a:p>
                      <a:r>
                        <a:rPr lang="en-US" sz="2300"/>
                        <a:t>Happy Birthday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Positive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Negative</a:t>
                      </a:r>
                    </a:p>
                  </a:txBody>
                  <a:tcPr marL="116256" marR="116256" marT="58128" marB="58128"/>
                </a:tc>
                <a:extLst>
                  <a:ext uri="{0D108BD9-81ED-4DB2-BD59-A6C34878D82A}">
                    <a16:rowId xmlns:a16="http://schemas.microsoft.com/office/drawing/2014/main" val="2191555745"/>
                  </a:ext>
                </a:extLst>
              </a:tr>
              <a:tr h="860297">
                <a:tc>
                  <a:txBody>
                    <a:bodyPr/>
                    <a:lstStyle/>
                    <a:p>
                      <a:r>
                        <a:rPr lang="en-US" sz="2300"/>
                        <a:t>Dumbledore’s Farewell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Negative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Negative</a:t>
                      </a:r>
                    </a:p>
                  </a:txBody>
                  <a:tcPr marL="116256" marR="116256" marT="58128" marB="58128"/>
                </a:tc>
                <a:extLst>
                  <a:ext uri="{0D108BD9-81ED-4DB2-BD59-A6C34878D82A}">
                    <a16:rowId xmlns:a16="http://schemas.microsoft.com/office/drawing/2014/main" val="578042250"/>
                  </a:ext>
                </a:extLst>
              </a:tr>
              <a:tr h="1209066">
                <a:tc>
                  <a:txBody>
                    <a:bodyPr/>
                    <a:lstStyle/>
                    <a:p>
                      <a:r>
                        <a:rPr lang="en-US" sz="2300"/>
                        <a:t>Sadness and Sorrow (From Naruto)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Negative</a:t>
                      </a:r>
                    </a:p>
                  </a:txBody>
                  <a:tcPr marL="116256" marR="116256" marT="58128" marB="58128"/>
                </a:tc>
                <a:tc>
                  <a:txBody>
                    <a:bodyPr/>
                    <a:lstStyle/>
                    <a:p>
                      <a:r>
                        <a:rPr lang="en-US" sz="2300"/>
                        <a:t>Positive</a:t>
                      </a:r>
                    </a:p>
                  </a:txBody>
                  <a:tcPr marL="116256" marR="116256" marT="58128" marB="58128"/>
                </a:tc>
                <a:extLst>
                  <a:ext uri="{0D108BD9-81ED-4DB2-BD59-A6C34878D82A}">
                    <a16:rowId xmlns:a16="http://schemas.microsoft.com/office/drawing/2014/main" val="3349648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7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4B57A-54A2-42F1-BCFE-0B153200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Sentiment based Music Generation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5BEF36F-4EEB-4D70-8A10-5DD774618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Latent vectors were sampled from the appropriate partitions to generate positive and negative tracks.</a:t>
            </a:r>
          </a:p>
          <a:p>
            <a:r>
              <a:rPr lang="en-US"/>
              <a:t>Results of music generation were mixed. The lack of a training objective enforcing retention of sentiment-based information in the latent vector is evident.</a:t>
            </a:r>
          </a:p>
          <a:p>
            <a:r>
              <a:rPr lang="en-US"/>
              <a:t>Positive and negative tracks seem to vary heavily in pitch (high/low) and tempo (fast/slow). A key based variance is found sometimes.</a:t>
            </a:r>
          </a:p>
          <a:p>
            <a:r>
              <a:rPr lang="en-US"/>
              <a:t>Positive Sample:</a:t>
            </a:r>
          </a:p>
          <a:p>
            <a:r>
              <a:rPr lang="en-US"/>
              <a:t>Negative Sample:</a:t>
            </a:r>
          </a:p>
          <a:p>
            <a:r>
              <a:rPr lang="en-US"/>
              <a:t>Subjectivity of the listener precludes accurate assessment of these tracks.  Training with a discriminator style network (trained on music with undisputable sentimental characteristics) might aid in more accurate generation.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B53C70-FDB1-4C33-8FD7-A1DEF2056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A6CE4-12E0-4181-8F25-9784C4FAED4D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9A34DB-BE55-4708-B2CD-6FE8CF2A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26</a:t>
            </a:fld>
            <a:endParaRPr lang="en-US"/>
          </a:p>
        </p:txBody>
      </p:sp>
      <p:pic>
        <p:nvPicPr>
          <p:cNvPr id="6" name="download (1)">
            <a:hlinkClick r:id="" action="ppaction://media"/>
            <a:extLst>
              <a:ext uri="{FF2B5EF4-FFF2-40B4-BE49-F238E27FC236}">
                <a16:creationId xmlns:a16="http://schemas.microsoft.com/office/drawing/2014/main" id="{24DB5356-2822-4F81-9A3F-6A00E2D81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39710" y="4282604"/>
            <a:ext cx="240928" cy="240928"/>
          </a:xfrm>
          <a:prstGeom prst="rect">
            <a:avLst/>
          </a:prstGeom>
        </p:spPr>
      </p:pic>
      <p:pic>
        <p:nvPicPr>
          <p:cNvPr id="7" name="download (3)">
            <a:hlinkClick r:id="" action="ppaction://media"/>
            <a:extLst>
              <a:ext uri="{FF2B5EF4-FFF2-40B4-BE49-F238E27FC236}">
                <a16:creationId xmlns:a16="http://schemas.microsoft.com/office/drawing/2014/main" id="{4EFC9F18-4784-4802-9DE5-B7574CFF8DB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19246" y="3907468"/>
            <a:ext cx="240928" cy="2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3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203729A-66E4-4139-B3DB-CECEF6DA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8B0185-BF60-40FC-A3B6-BF883AD4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FF99E5-A26E-4AC8-AA09-A9F829E3A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1E0AA-766A-42A0-9C5F-284710CD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19" y="891241"/>
            <a:ext cx="3939084" cy="5075519"/>
          </a:xfrm>
        </p:spPr>
        <p:txBody>
          <a:bodyPr>
            <a:normAutofit/>
          </a:bodyPr>
          <a:lstStyle/>
          <a:p>
            <a:pPr algn="r"/>
            <a:r>
              <a:rPr lang="en-US" sz="4000"/>
              <a:t>Future Improvements and Possibilities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A5AEE14-4971-4A17-9134-2678A90F2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9078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816435-1B2A-47AA-839C-BE19EE184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2" y="891241"/>
            <a:ext cx="5978834" cy="5075519"/>
          </a:xfrm>
        </p:spPr>
        <p:txBody>
          <a:bodyPr anchor="ctr">
            <a:normAutofit/>
          </a:bodyPr>
          <a:lstStyle/>
          <a:p>
            <a:r>
              <a:rPr lang="en-US" b="1"/>
              <a:t>Immediate Improvements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Training the network with a sentiment classifier should force the latent space to encode meaningful sentiment-based features.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Training the network with a discriminator style to critic the quality of music and the sentiment encoded by it might improve generation quality.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Scoring music with  valence/arousal (instead of  coarse positive/negative) might allow a gradation in the characteristics of the music generated.</a:t>
            </a:r>
          </a:p>
          <a:p>
            <a:r>
              <a:rPr lang="en-US" b="1"/>
              <a:t>Into the Unknown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Generating realistic music based on sentiment might allow automatic creation of incidental music for audiobooks and narration-based documentaries.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/>
              <a:t>Generating realistic, coherent music based on events in a movie/video can allow for ‘AI’ film score composers.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15C15-F353-482F-902C-852614DE6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33509" y="6103920"/>
            <a:ext cx="246888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55F0EA-A846-4EC2-BFC7-1C19983102C7}" type="datetime2">
              <a:rPr lang="en-US" smtClean="0"/>
              <a:pPr>
                <a:spcAft>
                  <a:spcPts val="600"/>
                </a:spcAft>
              </a:pPr>
              <a:t>Thursday, March 26,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8DFAB-C75F-4476-87C9-0841133A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91847" y="6103920"/>
            <a:ext cx="731520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B7E4EF-A1BD-40F4-AB7B-04F084DD991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4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36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9" name="Rectangle 40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0" name="Group 42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47">
            <a:extLst>
              <a:ext uri="{FF2B5EF4-FFF2-40B4-BE49-F238E27FC236}">
                <a16:creationId xmlns:a16="http://schemas.microsoft.com/office/drawing/2014/main" id="{6EB4BFD6-A85D-4A13-A54A-9A5C9E31C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9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63" name="Rectangle 51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3FDFC88-C23F-4C18-B9BC-AC6499E3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800" b="0" cap="all" spc="-100">
                <a:solidFill>
                  <a:schemeClr val="tx1"/>
                </a:solidFill>
              </a:rPr>
              <a:t>END</a:t>
            </a:r>
          </a:p>
        </p:txBody>
      </p:sp>
      <p:cxnSp>
        <p:nvCxnSpPr>
          <p:cNvPr id="64" name="Straight Connector 53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9FD6F-6992-492F-9600-9B96DC24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3440" y="5714047"/>
            <a:ext cx="155448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Aft>
                <a:spcPts val="600"/>
              </a:spcAft>
            </a:pPr>
            <a:fld id="{80501A28-87C2-46BB-A0B0-9EAAB56CD49B}" type="datetime2"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pPr algn="l"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3EC114-739C-42F7-A9ED-D7EB9A59A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2113" y="5714047"/>
            <a:ext cx="548640" cy="2743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00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1B9911-DB0B-4542-9D22-52F561C6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551EDF-897A-4E08-A1F2-5C9137938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Roberts, A., Engel, J. </a:t>
            </a:r>
            <a:r>
              <a:rPr lang="en-US" dirty="0" err="1"/>
              <a:t>Raffel</a:t>
            </a:r>
            <a:r>
              <a:rPr lang="en-US" dirty="0"/>
              <a:t>, C., Hawthorne, C. &amp; Eck, D.. (2018). A Hierarchical Latent Vector Model for Learning Long-Term Structure in Music. Proceedings of the 35th International Conference on Machine Learning, in PMLR 80:4364-4373</a:t>
            </a:r>
          </a:p>
          <a:p>
            <a:r>
              <a:rPr lang="en-US" dirty="0"/>
              <a:t>Lucas N. Ferreira, and Jim Whitehead. Learning to Generate Music with Sentiment. In Proceedings of the 20th conference of the International Society for Music Information Retrieval (ISMIR), ISMIR'19, 2019.</a:t>
            </a:r>
          </a:p>
          <a:p>
            <a:r>
              <a:rPr lang="en-US" dirty="0" err="1"/>
              <a:t>Shafkat</a:t>
            </a:r>
            <a:r>
              <a:rPr lang="en-US" dirty="0"/>
              <a:t>, I. (2018, April 5). Intuitively Understanding Variational Autoencoders. Retrieved from https://towardsdatascience.com/intuitively-understanding-variational-autoencoders-1bfe67eb5daf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CBF670-F173-4BB8-81B4-5FAE8ADDD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8F1C5-8E99-46F7-ACF3-BD31001AC769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82D34-BF04-4DDE-B5F9-2842CFDD9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91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2A2FF1-9DB7-4CEC-B819-2C97E93CA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Sentiment in Music 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200161D-370F-4D9E-AF25-5327DEEB4A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10289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6B4BA-37EE-4B9F-81D7-108458EE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E2867-4B13-4E8F-AC92-3FE978A51176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A96661-0111-4469-84F4-DB1F6C1FB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7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7A1D6D-F813-4F3D-BBF7-61C68E047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97A1D6D-F813-4F3D-BBF7-61C68E047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005D9E-A2DE-44B7-A0BF-858ACF8F6B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C9005D9E-A2DE-44B7-A0BF-858ACF8F6B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5ADDB5-7C04-48C7-BAE4-EB36274AB2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6B5ADDB5-7C04-48C7-BAE4-EB36274AB2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F28BF63-090D-45B5-9DFB-C64E520300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7F28BF63-090D-45B5-9DFB-C64E520300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956707E-1CF7-474B-98CD-92039A193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4956707E-1CF7-474B-98CD-92039A193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C323870-D760-48DF-ACEC-2D9ABA4F58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>
                                            <p:graphicEl>
                                              <a:dgm id="{BC323870-D760-48DF-ACEC-2D9ABA4F58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5E6C9B-DB8B-447A-A3C0-9FF21FAF3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B35E6C9B-DB8B-447A-A3C0-9FF21FAF3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D0AE26A-294B-4B3F-ADE4-154F0738DB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>
                                            <p:graphicEl>
                                              <a:dgm id="{5D0AE26A-294B-4B3F-ADE4-154F0738DB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E0F1A94-54D3-4EB7-8ADA-9BF8804041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">
                                            <p:graphicEl>
                                              <a:dgm id="{2E0F1A94-54D3-4EB7-8ADA-9BF8804041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36F55F1-8332-46FB-A149-C6B3D7FA45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F36F55F1-8332-46FB-A149-C6B3D7FA45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3C7263-5EBD-4B82-BD34-74EE5BC13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>
                                            <p:graphicEl>
                                              <a:dgm id="{3F3C7263-5EBD-4B82-BD34-74EE5BC13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C046E9A-3D8D-42A9-A391-2A646C575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EC046E9A-3D8D-42A9-A391-2A646C575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AD153EA-B720-41BE-B739-06627C23A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1AD153EA-B720-41BE-B739-06627C23A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EEB31FB-7B25-43F1-A7DD-99402636A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3EEB31FB-7B25-43F1-A7DD-99402636A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A0CE48F-63B0-4157-A5F4-6B6BE6FE59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6">
                                            <p:graphicEl>
                                              <a:dgm id="{7A0CE48F-63B0-4157-A5F4-6B6BE6FE59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AE66D33-F9F8-4319-8F60-1C231A54BD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0AE66D33-F9F8-4319-8F60-1C231A54BD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4D76611-FCD9-4A0A-A322-2616919150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6">
                                            <p:graphicEl>
                                              <a:dgm id="{B4D76611-FCD9-4A0A-A322-2616919150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05B88D5-4780-4BB8-82EA-F37D67550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6">
                                            <p:graphicEl>
                                              <a:dgm id="{D05B88D5-4780-4BB8-82EA-F37D67550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FAE33DB-D77F-4073-91A7-C6A0D022E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">
                                            <p:graphicEl>
                                              <a:dgm id="{6FAE33DB-D77F-4073-91A7-C6A0D022E2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C859DC-1E6B-4B52-B50C-1C87B32A15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">
                                            <p:graphicEl>
                                              <a:dgm id="{24C859DC-1E6B-4B52-B50C-1C87B32A15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7FA1-FDB7-4375-820C-48DF79739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Research</a:t>
            </a:r>
            <a:r>
              <a:rPr lang="en-US" baseline="30000"/>
              <a:t>*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F5ABBA6-8F39-4B70-B492-814EE21FBB5F}"/>
              </a:ext>
            </a:extLst>
          </p:cNvPr>
          <p:cNvSpPr/>
          <p:nvPr/>
        </p:nvSpPr>
        <p:spPr>
          <a:xfrm>
            <a:off x="9276433" y="3848093"/>
            <a:ext cx="91440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110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B0B12D7-A971-4A85-9525-47495538A684}"/>
              </a:ext>
            </a:extLst>
          </p:cNvPr>
          <p:cNvSpPr/>
          <p:nvPr/>
        </p:nvSpPr>
        <p:spPr>
          <a:xfrm>
            <a:off x="6036256" y="2591089"/>
            <a:ext cx="3285896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748"/>
                </a:lnTo>
                <a:lnTo>
                  <a:pt x="3285896" y="151748"/>
                </a:lnTo>
                <a:lnTo>
                  <a:pt x="3285896" y="30110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9528A38-70D8-423A-A1E5-E5D6158B5617}"/>
              </a:ext>
            </a:extLst>
          </p:cNvPr>
          <p:cNvSpPr/>
          <p:nvPr/>
        </p:nvSpPr>
        <p:spPr>
          <a:xfrm>
            <a:off x="6647715" y="3848093"/>
            <a:ext cx="91440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0110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CC75112-9F15-424E-A67B-A694E4E9DA66}"/>
              </a:ext>
            </a:extLst>
          </p:cNvPr>
          <p:cNvSpPr/>
          <p:nvPr/>
        </p:nvSpPr>
        <p:spPr>
          <a:xfrm>
            <a:off x="6036256" y="2591089"/>
            <a:ext cx="657179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748"/>
                </a:lnTo>
                <a:lnTo>
                  <a:pt x="657179" y="151748"/>
                </a:lnTo>
                <a:lnTo>
                  <a:pt x="657179" y="30110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981731-7D3A-4E57-8CCC-5D0F257C4A1F}"/>
              </a:ext>
            </a:extLst>
          </p:cNvPr>
          <p:cNvSpPr/>
          <p:nvPr/>
        </p:nvSpPr>
        <p:spPr>
          <a:xfrm>
            <a:off x="2750359" y="3848093"/>
            <a:ext cx="1314358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1748"/>
                </a:lnTo>
                <a:lnTo>
                  <a:pt x="1314358" y="151748"/>
                </a:lnTo>
                <a:lnTo>
                  <a:pt x="1314358" y="30110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A7DCFE5-46A4-4CFA-97B6-86B631AF70E8}"/>
              </a:ext>
            </a:extLst>
          </p:cNvPr>
          <p:cNvSpPr/>
          <p:nvPr/>
        </p:nvSpPr>
        <p:spPr>
          <a:xfrm>
            <a:off x="1436000" y="3848093"/>
            <a:ext cx="1314358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314358" y="0"/>
                </a:moveTo>
                <a:lnTo>
                  <a:pt x="1314358" y="151748"/>
                </a:lnTo>
                <a:lnTo>
                  <a:pt x="0" y="151748"/>
                </a:lnTo>
                <a:lnTo>
                  <a:pt x="0" y="301107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AD01351-BDA5-4FF2-BA12-97F8FABF7B32}"/>
              </a:ext>
            </a:extLst>
          </p:cNvPr>
          <p:cNvSpPr/>
          <p:nvPr/>
        </p:nvSpPr>
        <p:spPr>
          <a:xfrm>
            <a:off x="2750359" y="2591089"/>
            <a:ext cx="3285896" cy="30110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285896" y="0"/>
                </a:moveTo>
                <a:lnTo>
                  <a:pt x="3285896" y="151748"/>
                </a:lnTo>
                <a:lnTo>
                  <a:pt x="0" y="151748"/>
                </a:lnTo>
                <a:lnTo>
                  <a:pt x="0" y="30110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5" name="Oval 44" descr="Music notation">
            <a:extLst>
              <a:ext uri="{FF2B5EF4-FFF2-40B4-BE49-F238E27FC236}">
                <a16:creationId xmlns:a16="http://schemas.microsoft.com/office/drawing/2014/main" id="{9BF0FB8B-4033-44C3-8273-14092CFCC2DA}"/>
              </a:ext>
            </a:extLst>
          </p:cNvPr>
          <p:cNvSpPr/>
          <p:nvPr/>
        </p:nvSpPr>
        <p:spPr>
          <a:xfrm>
            <a:off x="5558307" y="1635191"/>
            <a:ext cx="955897" cy="955897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CB710BD-CE58-411F-9823-2570D8E4DFC0}"/>
              </a:ext>
            </a:extLst>
          </p:cNvPr>
          <p:cNvSpPr/>
          <p:nvPr/>
        </p:nvSpPr>
        <p:spPr>
          <a:xfrm>
            <a:off x="6514205" y="1632802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Music + AI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294AEC-50D1-4084-8391-2919E891089B}"/>
              </a:ext>
            </a:extLst>
          </p:cNvPr>
          <p:cNvSpPr/>
          <p:nvPr/>
        </p:nvSpPr>
        <p:spPr>
          <a:xfrm>
            <a:off x="2272411" y="2892196"/>
            <a:ext cx="955897" cy="95589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 l="5000" r="-150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8DFB8EE-46A4-4F6E-8412-B87D17C78768}"/>
              </a:ext>
            </a:extLst>
          </p:cNvPr>
          <p:cNvSpPr/>
          <p:nvPr/>
        </p:nvSpPr>
        <p:spPr>
          <a:xfrm>
            <a:off x="3228308" y="2889807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060" tIns="99060" rIns="99060" bIns="99060" numCol="1" spcCol="1270" anchor="ctr" anchorCtr="0">
            <a:noAutofit/>
          </a:bodyPr>
          <a:lstStyle/>
          <a:p>
            <a:pPr marL="0" lvl="0" indent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/>
              <a:t>Magenta </a:t>
            </a:r>
          </a:p>
          <a:p>
            <a:pPr marL="0" lvl="0" indent="0" algn="l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/>
              <a:t>(Google)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D7CECF7-BB01-4FD0-8FA9-2E7AC5DBC5EE}"/>
              </a:ext>
            </a:extLst>
          </p:cNvPr>
          <p:cNvSpPr/>
          <p:nvPr/>
        </p:nvSpPr>
        <p:spPr>
          <a:xfrm>
            <a:off x="726052" y="4197354"/>
            <a:ext cx="1413508" cy="9558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MusicVAE</a:t>
            </a:r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C3A943C-6A58-485F-B303-B14C0C2B0CE2}"/>
              </a:ext>
            </a:extLst>
          </p:cNvPr>
          <p:cNvSpPr/>
          <p:nvPr/>
        </p:nvSpPr>
        <p:spPr>
          <a:xfrm>
            <a:off x="955040" y="4227871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2000" kern="120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53F02AC-8B38-4A27-8296-B3E7F315B825}"/>
              </a:ext>
            </a:extLst>
          </p:cNvPr>
          <p:cNvSpPr/>
          <p:nvPr/>
        </p:nvSpPr>
        <p:spPr>
          <a:xfrm>
            <a:off x="3586769" y="4149201"/>
            <a:ext cx="955897" cy="955897"/>
          </a:xfrm>
          <a:prstGeom prst="ellipse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3CF1F5D-EE9F-44EF-8908-697177F46002}"/>
              </a:ext>
            </a:extLst>
          </p:cNvPr>
          <p:cNvSpPr/>
          <p:nvPr/>
        </p:nvSpPr>
        <p:spPr>
          <a:xfrm>
            <a:off x="3353851" y="4202598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Music Transformer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A8335D-0BFA-4A58-BDF3-F55321088C01}"/>
              </a:ext>
            </a:extLst>
          </p:cNvPr>
          <p:cNvSpPr/>
          <p:nvPr/>
        </p:nvSpPr>
        <p:spPr>
          <a:xfrm>
            <a:off x="6215487" y="2892196"/>
            <a:ext cx="955897" cy="955897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337FE7A-1C77-4DBA-88CC-80D2CD6C7D6B}"/>
              </a:ext>
            </a:extLst>
          </p:cNvPr>
          <p:cNvSpPr/>
          <p:nvPr/>
        </p:nvSpPr>
        <p:spPr>
          <a:xfrm>
            <a:off x="7171384" y="2889807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OpenAI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9447DBC-30A4-4BD9-B99E-B5F0F4F5061F}"/>
              </a:ext>
            </a:extLst>
          </p:cNvPr>
          <p:cNvSpPr/>
          <p:nvPr/>
        </p:nvSpPr>
        <p:spPr>
          <a:xfrm>
            <a:off x="6215487" y="4149201"/>
            <a:ext cx="955897" cy="955897"/>
          </a:xfrm>
          <a:prstGeom prst="ellipse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98D6032-245E-43AD-AC87-A51991CD7662}"/>
              </a:ext>
            </a:extLst>
          </p:cNvPr>
          <p:cNvSpPr/>
          <p:nvPr/>
        </p:nvSpPr>
        <p:spPr>
          <a:xfrm>
            <a:off x="5977019" y="4202598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</a:schemeClr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MuseNet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FBF7FCB-F089-48A6-9BF3-56FDEC202A4C}"/>
              </a:ext>
            </a:extLst>
          </p:cNvPr>
          <p:cNvSpPr/>
          <p:nvPr/>
        </p:nvSpPr>
        <p:spPr>
          <a:xfrm>
            <a:off x="8844204" y="2892196"/>
            <a:ext cx="955897" cy="955897"/>
          </a:xfrm>
          <a:prstGeom prst="ellipse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1C7D53C-8854-4B41-B62B-09E05E5B2AA4}"/>
              </a:ext>
            </a:extLst>
          </p:cNvPr>
          <p:cNvSpPr/>
          <p:nvPr/>
        </p:nvSpPr>
        <p:spPr>
          <a:xfrm>
            <a:off x="9800101" y="2889807"/>
            <a:ext cx="1433845" cy="955897"/>
          </a:xfrm>
          <a:custGeom>
            <a:avLst/>
            <a:gdLst>
              <a:gd name="connsiteX0" fmla="*/ 0 w 1433845"/>
              <a:gd name="connsiteY0" fmla="*/ 0 h 955897"/>
              <a:gd name="connsiteX1" fmla="*/ 1433845 w 1433845"/>
              <a:gd name="connsiteY1" fmla="*/ 0 h 955897"/>
              <a:gd name="connsiteX2" fmla="*/ 1433845 w 1433845"/>
              <a:gd name="connsiteY2" fmla="*/ 955897 h 955897"/>
              <a:gd name="connsiteX3" fmla="*/ 0 w 1433845"/>
              <a:gd name="connsiteY3" fmla="*/ 955897 h 955897"/>
              <a:gd name="connsiteX4" fmla="*/ 0 w 1433845"/>
              <a:gd name="connsiteY4" fmla="*/ 0 h 955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3845" h="955897">
                <a:moveTo>
                  <a:pt x="0" y="0"/>
                </a:moveTo>
                <a:lnTo>
                  <a:pt x="1433845" y="0"/>
                </a:lnTo>
                <a:lnTo>
                  <a:pt x="1433845" y="955897"/>
                </a:lnTo>
                <a:lnTo>
                  <a:pt x="0" y="95589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0" tIns="76200" rIns="76200" bIns="76200" numCol="1" spcCol="1270" anchor="ctr" anchorCtr="0">
            <a:noAutofit/>
          </a:bodyPr>
          <a:lstStyle/>
          <a:p>
            <a:pPr marL="0" lvl="0" indent="0" algn="l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Others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9165C0-C6BB-405E-932B-9AB3D4FC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BC565-B510-48F3-B389-D5D22472712C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C993BA3-05C0-40C6-A4A6-58842A763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4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A8263B4-1401-4901-861B-939202993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Non exhaustive list. Only relevant research shown.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11F689B-2417-4749-979D-3023FCBC5CAD}"/>
              </a:ext>
            </a:extLst>
          </p:cNvPr>
          <p:cNvSpPr/>
          <p:nvPr/>
        </p:nvSpPr>
        <p:spPr>
          <a:xfrm>
            <a:off x="8435691" y="4162923"/>
            <a:ext cx="1801628" cy="10208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to Generate Music with Sentiment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2" name="Section Zoom 61">
                <a:extLst>
                  <a:ext uri="{FF2B5EF4-FFF2-40B4-BE49-F238E27FC236}">
                    <a16:creationId xmlns:a16="http://schemas.microsoft.com/office/drawing/2014/main" id="{3E6522FB-39D0-4C28-8521-B3F6EF3C12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72365043"/>
                  </p:ext>
                </p:extLst>
              </p:nvPr>
            </p:nvGraphicFramePr>
            <p:xfrm>
              <a:off x="9289239" y="5036135"/>
              <a:ext cx="157268" cy="90794"/>
            </p:xfrm>
            <a:graphic>
              <a:graphicData uri="http://schemas.microsoft.com/office/powerpoint/2016/sectionzoom">
                <psez:sectionZm>
                  <psez:sectionZmObj sectionId="{EDF6ADC9-71F6-49AB-A3B5-D11FA28EF281}">
                    <psez:zmPr id="{6C9C21F0-F0AC-4455-9573-68FF19C67744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7268" cy="9079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2" name="Section Zoom 61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E6522FB-39D0-4C28-8521-B3F6EF3C12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89239" y="5036135"/>
                <a:ext cx="157268" cy="9079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3" name="Section Zoom 62">
                <a:extLst>
                  <a:ext uri="{FF2B5EF4-FFF2-40B4-BE49-F238E27FC236}">
                    <a16:creationId xmlns:a16="http://schemas.microsoft.com/office/drawing/2014/main" id="{2354EFDA-12A2-4206-B950-FCF3578524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7512503"/>
                  </p:ext>
                </p:extLst>
              </p:nvPr>
            </p:nvGraphicFramePr>
            <p:xfrm flipH="1">
              <a:off x="1362299" y="4999186"/>
              <a:ext cx="150085" cy="82346"/>
            </p:xfrm>
            <a:graphic>
              <a:graphicData uri="http://schemas.microsoft.com/office/powerpoint/2016/sectionzoom">
                <psez:sectionZm>
                  <psez:sectionZmObj sectionId="{694484A5-78E8-4C83-8B1E-D939FDBD18F6}">
                    <psez:zmPr id="{AC1A0B45-A513-4BA6-875F-7DFED95C4B09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150085" cy="82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3" name="Section Zoom 6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354EFDA-12A2-4206-B950-FCF357852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 flipH="1">
                <a:off x="1362299" y="4999186"/>
                <a:ext cx="150085" cy="82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D9F870F8-254B-4FC2-99C0-14928548EF97}"/>
              </a:ext>
            </a:extLst>
          </p:cNvPr>
          <p:cNvSpPr/>
          <p:nvPr/>
        </p:nvSpPr>
        <p:spPr>
          <a:xfrm>
            <a:off x="517358" y="4149200"/>
            <a:ext cx="1755052" cy="1120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C554917-A7FE-4622-927B-A2B1B849DDEF}"/>
              </a:ext>
            </a:extLst>
          </p:cNvPr>
          <p:cNvSpPr/>
          <p:nvPr/>
        </p:nvSpPr>
        <p:spPr>
          <a:xfrm>
            <a:off x="8320546" y="4014520"/>
            <a:ext cx="1966454" cy="1255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1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B337B-F926-4F98-BEE3-B04E0C5E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96783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0" cap="all"/>
              <a:t>LEARNING TO GENERATE MUSIC WITH SENTIMENT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EBBA93-5898-4511-AFF5-85CF5D78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817251"/>
            <a:ext cx="9678367" cy="6880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spc="80"/>
              <a:t>Lucas N. Ferreira; University of California, Santa Cruz; Department of Computational Media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spc="80"/>
              <a:t> Jim Whitehead; University of California, Santa Cruz; Department of Computational Media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spc="80"/>
              <a:t>(2019)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5C089-D253-47F1-A75E-DA062A9B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687140"/>
            <a:ext cx="1554480" cy="527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49401D60-B088-4ADA-A94B-9944B91ECF12}" type="datetime2">
              <a:rPr lang="en-US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A6CFA-BBFD-42C8-B277-CFE3E29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119" y="5634210"/>
            <a:ext cx="2111881" cy="31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/>
              <a:pPr defTabSz="4572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8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071C0CD-5EFD-45A1-AAFD-61C3D4A65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03302C-20A2-4C4F-9760-E85AE1041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10912338" cy="557107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D00F093B-0739-4429-B30D-D72924D08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702" y="809244"/>
            <a:ext cx="10579608" cy="5239512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B337B-F926-4F98-BEE3-B04E0C5E4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632" y="1559768"/>
            <a:ext cx="9678368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b="0" cap="all"/>
              <a:t>LEARNING TO GENERATE MUSIC WITH SENTIMENT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EBBA93-5898-4511-AFF5-85CF5D780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633" y="4817251"/>
            <a:ext cx="9678367" cy="68802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spc="80"/>
              <a:t>Lucas N. Ferreira; University of California, Santa Cruz; Department of Computational Media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spc="80"/>
              <a:t> Jim Whitehead; University of California, Santa Cruz; Department of Computational Media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000" spc="80"/>
              <a:t>(2019)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B92999-6A40-480A-8965-2F20DFB0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640856"/>
            <a:ext cx="1920240" cy="73152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573B87-7D61-460C-9ADA-EF63674E3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5C089-D253-47F1-A75E-DA062A9B9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18760" y="687140"/>
            <a:ext cx="1554480" cy="527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49401D60-B088-4ADA-A94B-9944B91ECF12}" type="datetime2">
              <a:rPr lang="en-US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Wednesday, March 18, 2020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AF6B7C-985D-4351-9564-8DBDF5BB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88433F4-33AB-4CE1-9DE3-72A840365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000000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A6CFA-BBFD-42C8-B277-CFE3E29D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10119" y="5634210"/>
            <a:ext cx="2111881" cy="310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/>
              <a:pPr defTabSz="4572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55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5296DA-C982-4F77-B42E-E0B39598E3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43665" y="882398"/>
            <a:ext cx="5559948" cy="51216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166DE-A467-4973-BA45-61B18AD6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801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spc="0"/>
              <a:t>Sentiment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164B-F783-44A4-95EE-C20255FB9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1801" y="2149813"/>
            <a:ext cx="2312479" cy="385419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Valence: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Refers to the intrinsic goodness or the averseness/badness of an object </a:t>
            </a:r>
            <a:r>
              <a:rPr lang="en-US" baseline="30000">
                <a:solidFill>
                  <a:schemeClr val="tx1">
                    <a:lumMod val="85000"/>
                    <a:lumOff val="15000"/>
                  </a:schemeClr>
                </a:solidFill>
              </a:rPr>
              <a:t>[1]</a:t>
            </a:r>
          </a:p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Arousal: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Refers to the intensity of the intrinsic emotion</a:t>
            </a:r>
            <a:endParaRPr lang="en-US" baseline="30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CAA6-0C21-4EA0-83ED-1A94F8A5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8620" y="6035040"/>
            <a:ext cx="182880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80501A28-87C2-46BB-A0B0-9EAAB56CD49B}" type="datetime2">
              <a:rPr lang="en-US">
                <a:solidFill>
                  <a:srgbClr val="000000"/>
                </a:solidFill>
              </a:rPr>
              <a:pPr defTabSz="457200">
                <a:spcAft>
                  <a:spcPts val="600"/>
                </a:spcAft>
              </a:pPr>
              <a:t>Thursday, March 26, 2020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1D12D-C3FA-437D-AD10-8F96C7762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04780" y="6035040"/>
            <a:ext cx="1463040" cy="3657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Aft>
                <a:spcPts val="600"/>
              </a:spcAft>
            </a:pPr>
            <a:fld id="{34B7E4EF-A1BD-40F4-AB7B-04F084DD991D}" type="slidenum">
              <a:rPr lang="en-US" smtClean="0"/>
              <a:pPr defTabSz="457200">
                <a:spcAft>
                  <a:spcPts val="600"/>
                </a:spcAft>
              </a:pPr>
              <a:t>6</a:t>
            </a:fld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876AF7-0607-4A79-A954-F8E4E4FA971F}"/>
              </a:ext>
            </a:extLst>
          </p:cNvPr>
          <p:cNvCxnSpPr/>
          <p:nvPr/>
        </p:nvCxnSpPr>
        <p:spPr>
          <a:xfrm>
            <a:off x="7074568" y="2176049"/>
            <a:ext cx="0" cy="2662819"/>
          </a:xfrm>
          <a:prstGeom prst="straightConnector1">
            <a:avLst/>
          </a:prstGeom>
          <a:ln w="28575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6305234-689E-418E-B471-F2DABAAADF6F}"/>
              </a:ext>
            </a:extLst>
          </p:cNvPr>
          <p:cNvSpPr txBox="1"/>
          <p:nvPr/>
        </p:nvSpPr>
        <p:spPr>
          <a:xfrm>
            <a:off x="7112835" y="3258538"/>
            <a:ext cx="90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Arousal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0CEFBD-217C-41BE-9D35-2DB711212F12}"/>
              </a:ext>
            </a:extLst>
          </p:cNvPr>
          <p:cNvCxnSpPr/>
          <p:nvPr/>
        </p:nvCxnSpPr>
        <p:spPr>
          <a:xfrm>
            <a:off x="2538663" y="898522"/>
            <a:ext cx="3769957" cy="0"/>
          </a:xfrm>
          <a:prstGeom prst="straightConnector1">
            <a:avLst/>
          </a:prstGeom>
          <a:ln w="28575"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32D9BED-9218-43D2-9E0E-D5622AE3BBFA}"/>
              </a:ext>
            </a:extLst>
          </p:cNvPr>
          <p:cNvSpPr txBox="1"/>
          <p:nvPr/>
        </p:nvSpPr>
        <p:spPr>
          <a:xfrm>
            <a:off x="4075150" y="505004"/>
            <a:ext cx="89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Valence</a:t>
            </a:r>
          </a:p>
        </p:txBody>
      </p:sp>
    </p:spTree>
    <p:extLst>
      <p:ext uri="{BB962C8B-B14F-4D97-AF65-F5344CB8AC3E}">
        <p14:creationId xmlns:p14="http://schemas.microsoft.com/office/powerpoint/2010/main" val="153525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1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CD3B-3506-4F98-9BCF-11BFF7D4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Data representation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99886-095D-4183-8E40-60BA4634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942692"/>
            <a:ext cx="4414438" cy="299078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D3691-CC4D-43B0-9A8D-8F71AF02D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/>
              <a:t>Represent a music piece as a sequence of words and punctuation marks from a vocabulary that represents events retrieved from the MIDI file</a:t>
            </a:r>
          </a:p>
          <a:p>
            <a:r>
              <a:rPr lang="en-US"/>
              <a:t>“n_[pitch]”, “d_[duration]_[dots]”, “v_[velocity]”, “t_[tempo]”, “.”: end of time step, “\n”: end of piece</a:t>
            </a:r>
          </a:p>
          <a:p>
            <a:r>
              <a:rPr lang="en-US"/>
              <a:t>Embedding size: 64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12236-3C75-4B68-8D72-E7E148010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B8E13-67B4-46AA-95D4-541E000732EF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067C5-54C4-4738-BA67-54EE154D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3DA3D1-7811-4D03-BE0B-764D096F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Overview (Classification)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4A10F-2076-47C6-ACAE-E5FE7725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2675E-510D-4970-A249-AA3FED7EABE5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CD6E4-68FD-4590-9F0F-29E9AC33A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8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04EAD7A-CB69-464F-B2BE-666B61FE5939}"/>
              </a:ext>
            </a:extLst>
          </p:cNvPr>
          <p:cNvCxnSpPr/>
          <p:nvPr/>
        </p:nvCxnSpPr>
        <p:spPr>
          <a:xfrm flipH="1">
            <a:off x="5257101" y="2437911"/>
            <a:ext cx="1" cy="409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 descr="Music">
            <a:extLst>
              <a:ext uri="{FF2B5EF4-FFF2-40B4-BE49-F238E27FC236}">
                <a16:creationId xmlns:a16="http://schemas.microsoft.com/office/drawing/2014/main" id="{704FE4DA-9297-43B5-819C-B636D7A89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7234" y="1856740"/>
            <a:ext cx="599734" cy="599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C5410D-C027-4BB7-BD46-F88F6A7D8254}"/>
              </a:ext>
            </a:extLst>
          </p:cNvPr>
          <p:cNvSpPr/>
          <p:nvPr/>
        </p:nvSpPr>
        <p:spPr>
          <a:xfrm>
            <a:off x="1705942" y="5085301"/>
            <a:ext cx="1554830" cy="940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mLSTM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76E29E-8E33-4668-9181-76BF9B7B0D91}"/>
              </a:ext>
            </a:extLst>
          </p:cNvPr>
          <p:cNvCxnSpPr>
            <a:cxnSpLocks/>
          </p:cNvCxnSpPr>
          <p:nvPr/>
        </p:nvCxnSpPr>
        <p:spPr>
          <a:xfrm>
            <a:off x="2485068" y="2847425"/>
            <a:ext cx="55866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B6DF71-DE1B-4EF3-BB5A-D314E8371E71}"/>
              </a:ext>
            </a:extLst>
          </p:cNvPr>
          <p:cNvCxnSpPr>
            <a:cxnSpLocks/>
          </p:cNvCxnSpPr>
          <p:nvPr/>
        </p:nvCxnSpPr>
        <p:spPr>
          <a:xfrm>
            <a:off x="2485068" y="2847425"/>
            <a:ext cx="0" cy="541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38BFB18C-4031-4FA9-9111-FB8CB0127651}"/>
              </a:ext>
            </a:extLst>
          </p:cNvPr>
          <p:cNvSpPr/>
          <p:nvPr/>
        </p:nvSpPr>
        <p:spPr>
          <a:xfrm>
            <a:off x="1702523" y="3428597"/>
            <a:ext cx="1558249" cy="814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Unlabeled Music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5B0E4CCE-2088-466E-B6A9-D317CB430576}"/>
              </a:ext>
            </a:extLst>
          </p:cNvPr>
          <p:cNvSpPr/>
          <p:nvPr/>
        </p:nvSpPr>
        <p:spPr>
          <a:xfrm>
            <a:off x="2427518" y="4358546"/>
            <a:ext cx="115099" cy="6136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C17983-9895-445D-A884-5AA10FD67022}"/>
              </a:ext>
            </a:extLst>
          </p:cNvPr>
          <p:cNvSpPr txBox="1"/>
          <p:nvPr/>
        </p:nvSpPr>
        <p:spPr>
          <a:xfrm>
            <a:off x="2544827" y="4471689"/>
            <a:ext cx="75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C691A9-3AF4-4780-A0B0-67BFF559AB39}"/>
              </a:ext>
            </a:extLst>
          </p:cNvPr>
          <p:cNvCxnSpPr>
            <a:cxnSpLocks/>
          </p:cNvCxnSpPr>
          <p:nvPr/>
        </p:nvCxnSpPr>
        <p:spPr>
          <a:xfrm>
            <a:off x="8068804" y="2847424"/>
            <a:ext cx="0" cy="541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566D4095-FC6A-44E2-A724-BB75D43701A8}"/>
              </a:ext>
            </a:extLst>
          </p:cNvPr>
          <p:cNvSpPr/>
          <p:nvPr/>
        </p:nvSpPr>
        <p:spPr>
          <a:xfrm>
            <a:off x="7394363" y="3428597"/>
            <a:ext cx="1348881" cy="8144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Labeled Music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4707A60-9D3B-4641-8647-EEF49CAA6572}"/>
              </a:ext>
            </a:extLst>
          </p:cNvPr>
          <p:cNvCxnSpPr>
            <a:cxnSpLocks/>
          </p:cNvCxnSpPr>
          <p:nvPr/>
        </p:nvCxnSpPr>
        <p:spPr>
          <a:xfrm flipH="1">
            <a:off x="3444590" y="3930268"/>
            <a:ext cx="3766139" cy="1301167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8D4364A-C038-4BDD-9728-55D90C2AB22C}"/>
              </a:ext>
            </a:extLst>
          </p:cNvPr>
          <p:cNvCxnSpPr>
            <a:cxnSpLocks/>
          </p:cNvCxnSpPr>
          <p:nvPr/>
        </p:nvCxnSpPr>
        <p:spPr>
          <a:xfrm flipV="1">
            <a:off x="3444589" y="5555425"/>
            <a:ext cx="3766140" cy="13651"/>
          </a:xfrm>
          <a:prstGeom prst="straightConnector1">
            <a:avLst/>
          </a:prstGeom>
          <a:ln w="38100"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880987F-C9E8-4325-A2BF-204A43ECCBF1}"/>
              </a:ext>
            </a:extLst>
          </p:cNvPr>
          <p:cNvSpPr/>
          <p:nvPr/>
        </p:nvSpPr>
        <p:spPr>
          <a:xfrm>
            <a:off x="7354605" y="5057335"/>
            <a:ext cx="1570284" cy="966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 Regression</a:t>
            </a:r>
            <a:endParaRPr lang="en-U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852D812-51AE-4105-936E-92FF50475FF4}"/>
              </a:ext>
            </a:extLst>
          </p:cNvPr>
          <p:cNvCxnSpPr>
            <a:cxnSpLocks/>
          </p:cNvCxnSpPr>
          <p:nvPr/>
        </p:nvCxnSpPr>
        <p:spPr>
          <a:xfrm>
            <a:off x="8068804" y="4358546"/>
            <a:ext cx="0" cy="613611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9DEA29-1887-45D1-BDAC-3FD660CC24B0}"/>
              </a:ext>
            </a:extLst>
          </p:cNvPr>
          <p:cNvCxnSpPr/>
          <p:nvPr/>
        </p:nvCxnSpPr>
        <p:spPr>
          <a:xfrm flipV="1">
            <a:off x="9006942" y="4881363"/>
            <a:ext cx="1022684" cy="5933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5ED0DBF-520C-4047-A228-75BDE8B7D1C2}"/>
              </a:ext>
            </a:extLst>
          </p:cNvPr>
          <p:cNvCxnSpPr>
            <a:cxnSpLocks/>
          </p:cNvCxnSpPr>
          <p:nvPr/>
        </p:nvCxnSpPr>
        <p:spPr>
          <a:xfrm>
            <a:off x="9006942" y="5537539"/>
            <a:ext cx="1022684" cy="4388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Graphic 65" descr="Add">
            <a:extLst>
              <a:ext uri="{FF2B5EF4-FFF2-40B4-BE49-F238E27FC236}">
                <a16:creationId xmlns:a16="http://schemas.microsoft.com/office/drawing/2014/main" id="{FBA7389E-6760-4FD3-966F-C6B49D0B03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23717" y="4698483"/>
            <a:ext cx="365760" cy="36576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98D69DF-C2D8-430F-9A43-3EE674FDCC2F}"/>
              </a:ext>
            </a:extLst>
          </p:cNvPr>
          <p:cNvSpPr/>
          <p:nvPr/>
        </p:nvSpPr>
        <p:spPr>
          <a:xfrm flipV="1">
            <a:off x="10123717" y="6040971"/>
            <a:ext cx="31899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0AAF54-1693-4BC7-AF3A-A34B2CDBD815}"/>
              </a:ext>
            </a:extLst>
          </p:cNvPr>
          <p:cNvSpPr txBox="1"/>
          <p:nvPr/>
        </p:nvSpPr>
        <p:spPr>
          <a:xfrm>
            <a:off x="4641647" y="5569075"/>
            <a:ext cx="1558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Cell State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5B153E2-DCBB-4494-B4A0-B0ED2A4D23BD}"/>
              </a:ext>
            </a:extLst>
          </p:cNvPr>
          <p:cNvSpPr txBox="1"/>
          <p:nvPr/>
        </p:nvSpPr>
        <p:spPr>
          <a:xfrm>
            <a:off x="8159021" y="4435628"/>
            <a:ext cx="767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Labels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877F5E-7543-4D1E-8289-0115AB359D00}"/>
              </a:ext>
            </a:extLst>
          </p:cNvPr>
          <p:cNvSpPr txBox="1"/>
          <p:nvPr/>
        </p:nvSpPr>
        <p:spPr>
          <a:xfrm>
            <a:off x="5510936" y="1915571"/>
            <a:ext cx="1377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Music Data</a:t>
            </a:r>
          </a:p>
        </p:txBody>
      </p:sp>
    </p:spTree>
    <p:extLst>
      <p:ext uri="{BB962C8B-B14F-4D97-AF65-F5344CB8AC3E}">
        <p14:creationId xmlns:p14="http://schemas.microsoft.com/office/powerpoint/2010/main" val="42773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8" grpId="0" animBg="1"/>
      <p:bldP spid="29" grpId="0" animBg="1"/>
      <p:bldP spid="30" grpId="0"/>
      <p:bldP spid="32" grpId="0" animBg="1"/>
      <p:bldP spid="51" grpId="0" animBg="1"/>
      <p:bldP spid="67" grpId="0" animBg="1"/>
      <p:bldP spid="68" grpId="0"/>
      <p:bldP spid="71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9FBD-18F6-4683-8706-5F4F4738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Overview (Generation)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2CE10-7B85-4CDD-AEFE-1B1CA5A9D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01A28-87C2-46BB-A0B0-9EAAB56CD49B}" type="datetime2">
              <a:rPr lang="en-US" smtClean="0"/>
              <a:t>Thursday, March 26, 2020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29D4A-20BF-4E4D-AABA-42D26D69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0734AC-EAA1-458E-BE9B-8D2672518ACF}"/>
              </a:ext>
            </a:extLst>
          </p:cNvPr>
          <p:cNvSpPr/>
          <p:nvPr/>
        </p:nvSpPr>
        <p:spPr>
          <a:xfrm>
            <a:off x="1672389" y="4375115"/>
            <a:ext cx="1871105" cy="1192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Generative mLSTM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8642C-B0AA-443C-939E-8DACB158CC45}"/>
              </a:ext>
            </a:extLst>
          </p:cNvPr>
          <p:cNvSpPr/>
          <p:nvPr/>
        </p:nvSpPr>
        <p:spPr>
          <a:xfrm>
            <a:off x="8278734" y="4375115"/>
            <a:ext cx="1871105" cy="1208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Logistic Regression</a:t>
            </a:r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387F38-3E51-44AA-85BE-5CABE3F9F5DE}"/>
              </a:ext>
            </a:extLst>
          </p:cNvPr>
          <p:cNvSpPr/>
          <p:nvPr/>
        </p:nvSpPr>
        <p:spPr>
          <a:xfrm>
            <a:off x="4975465" y="2465506"/>
            <a:ext cx="1856765" cy="784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Genetic Algorithm</a:t>
            </a:r>
          </a:p>
        </p:txBody>
      </p:sp>
      <p:sp>
        <p:nvSpPr>
          <p:cNvPr id="33" name="Arrow: Up 32">
            <a:extLst>
              <a:ext uri="{FF2B5EF4-FFF2-40B4-BE49-F238E27FC236}">
                <a16:creationId xmlns:a16="http://schemas.microsoft.com/office/drawing/2014/main" id="{322BC013-D874-493E-AF99-982EC4408833}"/>
              </a:ext>
            </a:extLst>
          </p:cNvPr>
          <p:cNvSpPr/>
          <p:nvPr/>
        </p:nvSpPr>
        <p:spPr>
          <a:xfrm rot="18522376">
            <a:off x="7432077" y="3097626"/>
            <a:ext cx="341598" cy="14713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4593DFFD-BAE6-49EB-B6C2-D0C7F48D7436}"/>
              </a:ext>
            </a:extLst>
          </p:cNvPr>
          <p:cNvSpPr/>
          <p:nvPr/>
        </p:nvSpPr>
        <p:spPr>
          <a:xfrm rot="13952180">
            <a:off x="4037201" y="3086731"/>
            <a:ext cx="341598" cy="14713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471C71-5282-4ED7-BEE1-0AB9394D75C7}"/>
              </a:ext>
            </a:extLst>
          </p:cNvPr>
          <p:cNvSpPr txBox="1"/>
          <p:nvPr/>
        </p:nvSpPr>
        <p:spPr>
          <a:xfrm>
            <a:off x="7602875" y="3223592"/>
            <a:ext cx="2159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Select high impact parameters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91CDBD-72EF-456E-A1D3-38B7A10D6A8D}"/>
              </a:ext>
            </a:extLst>
          </p:cNvPr>
          <p:cNvSpPr txBox="1"/>
          <p:nvPr/>
        </p:nvSpPr>
        <p:spPr>
          <a:xfrm>
            <a:off x="2350474" y="3224190"/>
            <a:ext cx="2159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Modify weights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BBB5A00-BE15-444C-8CE7-D3EFD6998EA0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543494" y="4547939"/>
            <a:ext cx="1072353" cy="4232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02992F-9ECE-4D2B-A811-627C22BE3ACC}"/>
              </a:ext>
            </a:extLst>
          </p:cNvPr>
          <p:cNvCxnSpPr>
            <a:cxnSpLocks/>
          </p:cNvCxnSpPr>
          <p:nvPr/>
        </p:nvCxnSpPr>
        <p:spPr>
          <a:xfrm>
            <a:off x="3544900" y="4972150"/>
            <a:ext cx="965483" cy="5952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Add">
            <a:extLst>
              <a:ext uri="{FF2B5EF4-FFF2-40B4-BE49-F238E27FC236}">
                <a16:creationId xmlns:a16="http://schemas.microsoft.com/office/drawing/2014/main" id="{CB41EEBF-6959-4126-AF87-7DA92B747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5913" y="4246346"/>
            <a:ext cx="128769" cy="12876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B2E3C01-0A45-4B41-B6BD-D87DFB36F5B4}"/>
              </a:ext>
            </a:extLst>
          </p:cNvPr>
          <p:cNvSpPr/>
          <p:nvPr/>
        </p:nvSpPr>
        <p:spPr>
          <a:xfrm>
            <a:off x="5042298" y="5301036"/>
            <a:ext cx="155997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Graphic 49" descr="Music">
            <a:extLst>
              <a:ext uri="{FF2B5EF4-FFF2-40B4-BE49-F238E27FC236}">
                <a16:creationId xmlns:a16="http://schemas.microsoft.com/office/drawing/2014/main" id="{273F6056-9243-4683-95D8-5EFC280C6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497" y="4249714"/>
            <a:ext cx="599734" cy="599734"/>
          </a:xfrm>
          <a:prstGeom prst="rect">
            <a:avLst/>
          </a:prstGeom>
        </p:spPr>
      </p:pic>
      <p:pic>
        <p:nvPicPr>
          <p:cNvPr id="51" name="Graphic 50" descr="Music">
            <a:extLst>
              <a:ext uri="{FF2B5EF4-FFF2-40B4-BE49-F238E27FC236}">
                <a16:creationId xmlns:a16="http://schemas.microsoft.com/office/drawing/2014/main" id="{C309AFDF-B009-4162-B47C-FD359CE00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2564" y="5283861"/>
            <a:ext cx="599734" cy="59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30" grpId="0" animBg="1"/>
      <p:bldP spid="33" grpId="0" animBg="1"/>
      <p:bldP spid="34" grpId="0" animBg="1"/>
      <p:bldP spid="37" grpId="0"/>
      <p:bldP spid="38" grpId="0"/>
      <p:bldP spid="4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124"/>
      </a:dk2>
      <a:lt2>
        <a:srgbClr val="E2E5E8"/>
      </a:lt2>
      <a:accent1>
        <a:srgbClr val="CB9871"/>
      </a:accent1>
      <a:accent2>
        <a:srgbClr val="AEA360"/>
      </a:accent2>
      <a:accent3>
        <a:srgbClr val="98A86D"/>
      </a:accent3>
      <a:accent4>
        <a:srgbClr val="79AF60"/>
      </a:accent4>
      <a:accent5>
        <a:srgbClr val="6AB172"/>
      </a:accent5>
      <a:accent6>
        <a:srgbClr val="61B18B"/>
      </a:accent6>
      <a:hlink>
        <a:srgbClr val="5B86A7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10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124"/>
      </a:dk2>
      <a:lt2>
        <a:srgbClr val="E2E5E8"/>
      </a:lt2>
      <a:accent1>
        <a:srgbClr val="CB9871"/>
      </a:accent1>
      <a:accent2>
        <a:srgbClr val="AEA360"/>
      </a:accent2>
      <a:accent3>
        <a:srgbClr val="98A86D"/>
      </a:accent3>
      <a:accent4>
        <a:srgbClr val="79AF60"/>
      </a:accent4>
      <a:accent5>
        <a:srgbClr val="6AB172"/>
      </a:accent5>
      <a:accent6>
        <a:srgbClr val="61B18B"/>
      </a:accent6>
      <a:hlink>
        <a:srgbClr val="5B86A7"/>
      </a:hlink>
      <a:folHlink>
        <a:srgbClr val="7F7F7F"/>
      </a:folHlink>
    </a:clrScheme>
    <a:fontScheme name="Savon">
      <a:majorFont>
        <a:latin typeface="Century Gothic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1659</Words>
  <Application>Microsoft Office PowerPoint</Application>
  <PresentationFormat>Widescreen</PresentationFormat>
  <Paragraphs>250</Paragraphs>
  <Slides>29</Slides>
  <Notes>7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Cambria Math</vt:lpstr>
      <vt:lpstr>Century Gothic</vt:lpstr>
      <vt:lpstr>Garamond</vt:lpstr>
      <vt:lpstr>Gill Sans MT</vt:lpstr>
      <vt:lpstr>SavonVTI</vt:lpstr>
      <vt:lpstr>INVESTIGATING MUSIC SENTIMENT</vt:lpstr>
      <vt:lpstr>Music – A quick primer</vt:lpstr>
      <vt:lpstr>Sentiment in Music </vt:lpstr>
      <vt:lpstr>Existing Research*</vt:lpstr>
      <vt:lpstr>LEARNING TO GENERATE MUSIC WITH SENTIMENT</vt:lpstr>
      <vt:lpstr>Sentiment Labelling</vt:lpstr>
      <vt:lpstr>Data representation</vt:lpstr>
      <vt:lpstr>Network Overview (Classification)</vt:lpstr>
      <vt:lpstr>Network Overview (Generation)</vt:lpstr>
      <vt:lpstr>Classification Results</vt:lpstr>
      <vt:lpstr>A Hierarchical Latent Vector Model for Learning Long-Term Structure in Music  (MusicVAE)</vt:lpstr>
      <vt:lpstr>Autoencoder </vt:lpstr>
      <vt:lpstr>Autoencoders &amp; Generative Processes</vt:lpstr>
      <vt:lpstr>Variational Autoencoder</vt:lpstr>
      <vt:lpstr>Variational Autoencoder – Objective Function</vt:lpstr>
      <vt:lpstr>Variational Autoencoder - Network</vt:lpstr>
      <vt:lpstr>Data Encoding </vt:lpstr>
      <vt:lpstr>MusicVAE</vt:lpstr>
      <vt:lpstr>MusicVAE</vt:lpstr>
      <vt:lpstr>MusicVAE - Observations</vt:lpstr>
      <vt:lpstr>Our Focus</vt:lpstr>
      <vt:lpstr>Sentiment Classification – Latent Space Partition</vt:lpstr>
      <vt:lpstr>Sentiment Classification – Latent Vector Size</vt:lpstr>
      <vt:lpstr>Sentiment Classification - Comparison with SOA</vt:lpstr>
      <vt:lpstr>Sentiment Classification – Popular Music</vt:lpstr>
      <vt:lpstr>Sentiment based Music Generation</vt:lpstr>
      <vt:lpstr>Future Improvements and Possibilities</vt:lpstr>
      <vt:lpstr>END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MUSIC SENTIMENT</dc:title>
  <dc:creator>Nikhil Nagaraj</dc:creator>
  <cp:lastModifiedBy>Nikhil Nagaraj</cp:lastModifiedBy>
  <cp:revision>1</cp:revision>
  <dcterms:created xsi:type="dcterms:W3CDTF">2020-03-18T10:35:10Z</dcterms:created>
  <dcterms:modified xsi:type="dcterms:W3CDTF">2020-03-26T13:40:44Z</dcterms:modified>
</cp:coreProperties>
</file>